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1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21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06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73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7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25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83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25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11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2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7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C8357B-A72B-4BE7-8912-E8B968BBB807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BCD42F-B8AE-4386-BC01-123016044693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3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4029" y="85621"/>
            <a:ext cx="10058400" cy="4220372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Wuzetka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Warszawska tradycja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4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Wystudzone ciasto przekrój na 2 części.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22917" r="7265" b="976"/>
          <a:stretch/>
        </p:blipFill>
        <p:spPr>
          <a:xfrm>
            <a:off x="1365338" y="2404997"/>
            <a:ext cx="4359055" cy="2755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0722" r="646" b="10107"/>
          <a:stretch/>
        </p:blipFill>
        <p:spPr>
          <a:xfrm>
            <a:off x="6610277" y="2404998"/>
            <a:ext cx="4036846" cy="2755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27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Przygotuj teraz wszystkie składniki potrzebne do ponczu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0" b="26637"/>
          <a:stretch/>
        </p:blipFill>
        <p:spPr>
          <a:xfrm>
            <a:off x="3444346" y="2404997"/>
            <a:ext cx="5363633" cy="23924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24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Wszystkie składniki wymieszaj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2333" y="2590957"/>
            <a:ext cx="3850824" cy="2888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24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Żelatynę namocz w 1/3 szklanki zimnej wody by napęczniała. Połowę śmietanki podgrzej , dołóż żelatynę i mieszaj, aż się rozpuści . Pozostałą śmietankę ubij na sztywno z cukrem pudrem i połącz z rozpuszczoną żelatyną</a:t>
            </a:r>
            <a:endParaRPr lang="pl-PL" sz="2400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0215" y="2718508"/>
            <a:ext cx="3402675" cy="25520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ymbol zastępczy zawartości 4"/>
          <p:cNvSpPr txBox="1">
            <a:spLocks/>
          </p:cNvSpPr>
          <p:nvPr/>
        </p:nvSpPr>
        <p:spPr>
          <a:xfrm>
            <a:off x="1249680" y="2346960"/>
            <a:ext cx="3025833" cy="3674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15" name="Symbol zastępczy zawartości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07" y="2293172"/>
            <a:ext cx="4705003" cy="34041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01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Jedną część ciasta nasącz połową przygotowanego ponczu. Masę śmietanową wyłóż na ciasto i rozsmaruj.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84" y="2352502"/>
            <a:ext cx="4249438" cy="31870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-7058" r="1723" b="11484"/>
          <a:stretch/>
        </p:blipFill>
        <p:spPr>
          <a:xfrm>
            <a:off x="6550430" y="2375660"/>
            <a:ext cx="3908598" cy="3163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01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Przykryj drugą częścią ciasta i również nasącz ją ponczem. 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8103" r="5761" b="17780"/>
          <a:stretch/>
        </p:blipFill>
        <p:spPr>
          <a:xfrm>
            <a:off x="939337" y="2236124"/>
            <a:ext cx="4979787" cy="33999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Symbol zastępczy zawartości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6209" b="1972"/>
          <a:stretch/>
        </p:blipFill>
        <p:spPr>
          <a:xfrm>
            <a:off x="6500552" y="2236124"/>
            <a:ext cx="4829378" cy="33999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00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1870"/>
          </a:xfrm>
        </p:spPr>
        <p:txBody>
          <a:bodyPr/>
          <a:lstStyle/>
          <a:p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Teraz tylko została do zrobienia polewa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97279" y="1846052"/>
            <a:ext cx="9410007" cy="73628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Wszystkie składniki  wymieszaj  w rondelku i podgrzewaj aż się ze sobą połączą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3" y="3005931"/>
            <a:ext cx="3378200" cy="2533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3005137"/>
            <a:ext cx="3378200" cy="2533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48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Gotową polewę lekko przestudź.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349103"/>
            <a:ext cx="4022725" cy="30170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01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Gotową polewą polej ciasto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62" y="2111434"/>
            <a:ext cx="4673087" cy="3503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35" y="2111434"/>
            <a:ext cx="4667546" cy="3503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1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174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Śmietankę ubij z cukrem pudrem.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17" y="2350943"/>
            <a:ext cx="4019204" cy="3013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98" y="2350943"/>
            <a:ext cx="4019204" cy="3013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6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wykonania ciasta potrzebujesz 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Składniki:</a:t>
            </a:r>
          </a:p>
          <a:p>
            <a:pPr marL="0" indent="0">
              <a:buNone/>
            </a:pP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Ciasto: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jajek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g cukru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g mąki pszennej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łyżki kakao(ciemne)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łyżeczka proszku po pieczenia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3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2341" y="876807"/>
            <a:ext cx="9775767" cy="719237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776451" y="2003366"/>
            <a:ext cx="6496570" cy="313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polewa na cieście zastygnie udekoruj ciasto bitą śmietaną. Gotowe ciasto włóż do lodówki na kilka godzin, żeby dobrze się schłodziło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2070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nasza kostka przygotowanego  ciastka 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94" y="2188488"/>
            <a:ext cx="4938712" cy="37040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71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0532" y="432262"/>
            <a:ext cx="10008522" cy="12275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teraz mamy dla Ciebie zagadkę. Ile kawałków ciasta brakuje?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Hmm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jak myślicie kto mógł je zjeść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43" y="2213545"/>
            <a:ext cx="4846320" cy="36347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95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9091" y="269978"/>
            <a:ext cx="10058400" cy="3096677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 </a:t>
            </a:r>
            <a: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Dobra odpowiedź </a:t>
            </a:r>
            <a:r>
              <a:rPr lang="pl-P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Życzymy Owocnej pracy!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764" y="286603"/>
            <a:ext cx="10656916" cy="5083419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MACZNEG</a:t>
            </a:r>
            <a:r>
              <a:rPr lang="pl-PL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br>
              <a:rPr lang="pl-PL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9010" y="498765"/>
            <a:ext cx="10906299" cy="56277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oncz: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szklanka mocnej herbaty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 z ½ cytryny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łyżeczki cukru</a:t>
            </a:r>
          </a:p>
          <a:p>
            <a:pPr marL="0" indent="0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 śmietankowa: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 ml  śmietanki 30%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łyżeczki cukru pudru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g żelatyny</a:t>
            </a:r>
          </a:p>
          <a:p>
            <a:pPr marL="0" indent="0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olewa: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g margaryny (Kasia lub Palma)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g cukru pudru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g czekolady gorzkiej lub deserowej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100ml śmietany 18% </a:t>
            </a:r>
          </a:p>
          <a:p>
            <a:pPr marL="0" indent="0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ekoracja: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ml śmietanki 30%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łyżka cukru pudru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3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Przygotuj wszystkie składniki potrzebne do zrobienia ciasta: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50306" y="2226253"/>
            <a:ext cx="4351713" cy="3262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36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0050" y="758952"/>
            <a:ext cx="10055629" cy="2483012"/>
          </a:xfrm>
        </p:spPr>
        <p:txBody>
          <a:bodyPr/>
          <a:lstStyle/>
          <a:p>
            <a:pPr algn="ctr"/>
            <a:r>
              <a:rPr lang="pl-PL" dirty="0" smtClean="0"/>
              <a:t>Teraz poproś rodziców o włączenie piekarnika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Program: Góra dół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Temperatura: 170 stopni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6684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Żółtka oddziel od białek. Białka ubij mikserem na sztywną pianę, dodaj cukier i dalej ubijaj. Do masy dodaj żółtka i jeszcze chwilę ubijaj.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/>
          <a:stretch/>
        </p:blipFill>
        <p:spPr>
          <a:xfrm>
            <a:off x="1792307" y="2460365"/>
            <a:ext cx="3714511" cy="30170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50" y="2441946"/>
            <a:ext cx="4071840" cy="30538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23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Dodaj mąkę, kakao i proszek do pieczenia. Wymieszaj. Na koniec dodaj roztopioną margarynę i wymieszaj łyżką.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085653"/>
            <a:ext cx="2638555" cy="1978915"/>
          </a:xfr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0" y="2051803"/>
            <a:ext cx="2775994" cy="2081994"/>
          </a:xfr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4232871"/>
            <a:ext cx="2638555" cy="1978915"/>
          </a:xfrm>
        </p:spPr>
      </p:pic>
      <p:pic>
        <p:nvPicPr>
          <p:cNvPr id="14" name="Symbol zastępczy zawartości 13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0" y="4232870"/>
            <a:ext cx="2775994" cy="1978916"/>
          </a:xfrm>
        </p:spPr>
      </p:pic>
    </p:spTree>
    <p:extLst>
      <p:ext uri="{BB962C8B-B14F-4D97-AF65-F5344CB8AC3E}">
        <p14:creationId xmlns:p14="http://schemas.microsoft.com/office/powerpoint/2010/main" val="14135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Ciasto wylej do blachy(o wymiarach 22x28) i piecz ok. 35 minut w temperaturze 170stopni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3" y="2006204"/>
            <a:ext cx="4479925" cy="3359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8" y="2006204"/>
            <a:ext cx="4479925" cy="3359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14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4650" y="739036"/>
            <a:ext cx="10058400" cy="279330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Upieczone ciasto wyjmij do wystudzenia.</a:t>
            </a:r>
            <a:br>
              <a:rPr lang="pl-PL" dirty="0" smtClean="0"/>
            </a:br>
            <a:r>
              <a:rPr lang="pl-PL" dirty="0" smtClean="0"/>
              <a:t>Pamiętaj poproś o pomoc rodzica.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38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</TotalTime>
  <Words>358</Words>
  <Application>Microsoft Office PowerPoint</Application>
  <PresentationFormat>Panoramiczny</PresentationFormat>
  <Paragraphs>50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Times New Roman</vt:lpstr>
      <vt:lpstr>Wingdings</vt:lpstr>
      <vt:lpstr>Retrospekcja</vt:lpstr>
      <vt:lpstr>Wuzetka… Warszawska tradycja</vt:lpstr>
      <vt:lpstr>Do wykonania ciasta potrzebujesz : </vt:lpstr>
      <vt:lpstr>Prezentacja programu PowerPoint</vt:lpstr>
      <vt:lpstr>Przygotuj wszystkie składniki potrzebne do zrobienia ciasta:</vt:lpstr>
      <vt:lpstr>Teraz poproś rodziców o włączenie piekarnika </vt:lpstr>
      <vt:lpstr> Żółtka oddziel od białek. Białka ubij mikserem na sztywną pianę, dodaj cukier i dalej ubijaj. Do masy dodaj żółtka i jeszcze chwilę ubijaj. </vt:lpstr>
      <vt:lpstr>Dodaj mąkę, kakao i proszek do pieczenia. Wymieszaj. Na koniec dodaj roztopioną margarynę i wymieszaj łyżką. </vt:lpstr>
      <vt:lpstr>Ciasto wylej do blachy(o wymiarach 22x28) i piecz ok. 35 minut w temperaturze 170stopni</vt:lpstr>
      <vt:lpstr>Upieczone ciasto wyjmij do wystudzenia. Pamiętaj poproś o pomoc rodzica.</vt:lpstr>
      <vt:lpstr>Wystudzone ciasto przekrój na 2 części.</vt:lpstr>
      <vt:lpstr>Przygotuj teraz wszystkie składniki potrzebne do ponczu </vt:lpstr>
      <vt:lpstr>Wszystkie składniki wymieszaj </vt:lpstr>
      <vt:lpstr>Żelatynę namocz w 1/3 szklanki zimnej wody by napęczniała. Połowę śmietanki podgrzej , dołóż żelatynę i mieszaj, aż się rozpuści . Pozostałą śmietankę ubij na sztywno z cukrem pudrem i połącz z rozpuszczoną żelatyną</vt:lpstr>
      <vt:lpstr>Jedną część ciasta nasącz połową przygotowanego ponczu. Masę śmietanową wyłóż na ciasto i rozsmaruj.</vt:lpstr>
      <vt:lpstr>Przykryj drugą częścią ciasta i również nasącz ją ponczem. </vt:lpstr>
      <vt:lpstr>Teraz tylko została do zrobienia polewa </vt:lpstr>
      <vt:lpstr>Gotową polewę lekko przestudź.</vt:lpstr>
      <vt:lpstr>Gotową polewą polej ciasto</vt:lpstr>
      <vt:lpstr>Śmietankę ubij z cukrem pudrem.</vt:lpstr>
      <vt:lpstr>. </vt:lpstr>
      <vt:lpstr>To nasza kostka przygotowanego  ciastka  </vt:lpstr>
      <vt:lpstr>A teraz mamy dla Ciebie zagadkę. Ile kawałków ciasta brakuje? Hmm… jak myślicie kto mógł je zjeść  </vt:lpstr>
      <vt:lpstr>TAK  ! Dobra odpowiedź  Życzymy Owocnej pracy!</vt:lpstr>
      <vt:lpstr>SMACZNEGO 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Wuzetka…</dc:title>
  <dc:creator>Piotr</dc:creator>
  <cp:lastModifiedBy>Piotr</cp:lastModifiedBy>
  <cp:revision>18</cp:revision>
  <dcterms:created xsi:type="dcterms:W3CDTF">2020-04-17T13:30:14Z</dcterms:created>
  <dcterms:modified xsi:type="dcterms:W3CDTF">2020-04-17T19:55:48Z</dcterms:modified>
</cp:coreProperties>
</file>