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00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B3AD-EB0C-4C5D-B272-DCCA461C1BFC}" type="datetimeFigureOut">
              <a:rPr lang="pl-PL" smtClean="0"/>
              <a:t>2022-01-24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69E-C4B3-4748-8A24-135323C9C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080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B3AD-EB0C-4C5D-B272-DCCA461C1BFC}" type="datetimeFigureOut">
              <a:rPr lang="pl-PL" smtClean="0"/>
              <a:t>2022-01-24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69E-C4B3-4748-8A24-135323C9C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791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B3AD-EB0C-4C5D-B272-DCCA461C1BFC}" type="datetimeFigureOut">
              <a:rPr lang="pl-PL" smtClean="0"/>
              <a:t>2022-01-24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69E-C4B3-4748-8A24-135323C9C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210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B3AD-EB0C-4C5D-B272-DCCA461C1BFC}" type="datetimeFigureOut">
              <a:rPr lang="pl-PL" smtClean="0"/>
              <a:t>2022-01-24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69E-C4B3-4748-8A24-135323C9C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85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B3AD-EB0C-4C5D-B272-DCCA461C1BFC}" type="datetimeFigureOut">
              <a:rPr lang="pl-PL" smtClean="0"/>
              <a:t>2022-01-24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69E-C4B3-4748-8A24-135323C9C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975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B3AD-EB0C-4C5D-B272-DCCA461C1BFC}" type="datetimeFigureOut">
              <a:rPr lang="pl-PL" smtClean="0"/>
              <a:t>2022-01-24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69E-C4B3-4748-8A24-135323C9C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539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B3AD-EB0C-4C5D-B272-DCCA461C1BFC}" type="datetimeFigureOut">
              <a:rPr lang="pl-PL" smtClean="0"/>
              <a:t>2022-01-24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69E-C4B3-4748-8A24-135323C9C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9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B3AD-EB0C-4C5D-B272-DCCA461C1BFC}" type="datetimeFigureOut">
              <a:rPr lang="pl-PL" smtClean="0"/>
              <a:t>2022-01-24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69E-C4B3-4748-8A24-135323C9C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81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B3AD-EB0C-4C5D-B272-DCCA461C1BFC}" type="datetimeFigureOut">
              <a:rPr lang="pl-PL" smtClean="0"/>
              <a:t>2022-01-24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69E-C4B3-4748-8A24-135323C9C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832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B3AD-EB0C-4C5D-B272-DCCA461C1BFC}" type="datetimeFigureOut">
              <a:rPr lang="pl-PL" smtClean="0"/>
              <a:t>2022-01-24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69E-C4B3-4748-8A24-135323C9C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587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B3AD-EB0C-4C5D-B272-DCCA461C1BFC}" type="datetimeFigureOut">
              <a:rPr lang="pl-PL" smtClean="0"/>
              <a:t>2022-01-24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69E-C4B3-4748-8A24-135323C9C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447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B3AD-EB0C-4C5D-B272-DCCA461C1BFC}" type="datetimeFigureOut">
              <a:rPr lang="pl-PL" smtClean="0"/>
              <a:t>2022-01-24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AD69E-C4B3-4748-8A24-135323C9C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906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9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„Dźwięki wody </a:t>
            </a:r>
            <a:br>
              <a:rPr lang="pl-PL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przyrody”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czy umiesz dopasować dźwięki do ilustracji?</a:t>
            </a:r>
          </a:p>
        </p:txBody>
      </p:sp>
    </p:spTree>
    <p:extLst>
      <p:ext uri="{BB962C8B-B14F-4D97-AF65-F5344CB8AC3E}">
        <p14:creationId xmlns:p14="http://schemas.microsoft.com/office/powerpoint/2010/main" val="904740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Wybierz ilustracje, która pasuje do dźwięku.</a:t>
            </a: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Sprawdź na następnej stronie, czy wybrałeś dobrze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ymbol zastępczy zawartości 7">
            <a:extLst>
              <a:ext uri="{FF2B5EF4-FFF2-40B4-BE49-F238E27FC236}">
                <a16:creationId xmlns:a16="http://schemas.microsoft.com/office/drawing/2014/main" id="{8D3181C5-7CB6-4F99-8D57-93630F747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915" y="1715100"/>
            <a:ext cx="4760042" cy="26616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Symbol zastępczy zawartości 7">
            <a:extLst>
              <a:ext uri="{FF2B5EF4-FFF2-40B4-BE49-F238E27FC236}">
                <a16:creationId xmlns:a16="http://schemas.microsoft.com/office/drawing/2014/main" id="{5B27A7B5-E191-45B9-A4E4-10EB819CF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6941" y="3847077"/>
            <a:ext cx="5116026" cy="28793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Symbol zastępczy zawartości 7">
            <a:extLst>
              <a:ext uri="{FF2B5EF4-FFF2-40B4-BE49-F238E27FC236}">
                <a16:creationId xmlns:a16="http://schemas.microsoft.com/office/drawing/2014/main" id="{8D3C7E2E-F23A-4795-A377-EE349D74D0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099" y="1736555"/>
            <a:ext cx="4740119" cy="26187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1.2 potok górski_1">
            <a:hlinkClick r:id="" action="ppaction://media"/>
            <a:extLst>
              <a:ext uri="{FF2B5EF4-FFF2-40B4-BE49-F238E27FC236}">
                <a16:creationId xmlns:a16="http://schemas.microsoft.com/office/drawing/2014/main" id="{3E303C10-5704-4366-B6C8-95E0C19B0E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92057" y="1839191"/>
            <a:ext cx="2007886" cy="20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7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 brzmi dźwięk wody płynącej w górskim potoku.</a:t>
            </a:r>
          </a:p>
        </p:txBody>
      </p:sp>
      <p:pic>
        <p:nvPicPr>
          <p:cNvPr id="11" name="Symbol zastępczy zawartości 7">
            <a:extLst>
              <a:ext uri="{FF2B5EF4-FFF2-40B4-BE49-F238E27FC236}">
                <a16:creationId xmlns:a16="http://schemas.microsoft.com/office/drawing/2014/main" id="{5B27A7B5-E191-45B9-A4E4-10EB819CF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9264" y="1711999"/>
            <a:ext cx="8311743" cy="46778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1.2 potok górski_1">
            <a:hlinkClick r:id="" action="ppaction://media"/>
            <a:extLst>
              <a:ext uri="{FF2B5EF4-FFF2-40B4-BE49-F238E27FC236}">
                <a16:creationId xmlns:a16="http://schemas.microsoft.com/office/drawing/2014/main" id="{59128362-9E6A-401A-9C85-B22B1962E9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2847109"/>
            <a:ext cx="2007886" cy="20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0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Wybierz ilustracje, która pasuje do dźwięku.</a:t>
            </a: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Sprawdź na następnej stronie, czy wybrałeś dobrze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ymbol zastępczy zawartości 7">
            <a:extLst>
              <a:ext uri="{FF2B5EF4-FFF2-40B4-BE49-F238E27FC236}">
                <a16:creationId xmlns:a16="http://schemas.microsoft.com/office/drawing/2014/main" id="{8D3181C5-7CB6-4F99-8D57-93630F747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445" y="1715100"/>
            <a:ext cx="4736982" cy="26616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Symbol zastępczy zawartości 7">
            <a:extLst>
              <a:ext uri="{FF2B5EF4-FFF2-40B4-BE49-F238E27FC236}">
                <a16:creationId xmlns:a16="http://schemas.microsoft.com/office/drawing/2014/main" id="{5B27A7B5-E191-45B9-A4E4-10EB819CF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3512" y="3847077"/>
            <a:ext cx="5102883" cy="28793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Symbol zastępczy zawartości 7">
            <a:extLst>
              <a:ext uri="{FF2B5EF4-FFF2-40B4-BE49-F238E27FC236}">
                <a16:creationId xmlns:a16="http://schemas.microsoft.com/office/drawing/2014/main" id="{8D3C7E2E-F23A-4795-A377-EE349D74D0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099" y="1736555"/>
            <a:ext cx="4740119" cy="26187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1.2 staw z żabami">
            <a:hlinkClick r:id="" action="ppaction://media"/>
            <a:extLst>
              <a:ext uri="{FF2B5EF4-FFF2-40B4-BE49-F238E27FC236}">
                <a16:creationId xmlns:a16="http://schemas.microsoft.com/office/drawing/2014/main" id="{699C4E85-0F3D-40AC-855A-3F268D0342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98831" y="1786817"/>
            <a:ext cx="2014393" cy="201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1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 brzmi dźwięk skrzeku żab mieszkających w stawie.</a:t>
            </a:r>
          </a:p>
        </p:txBody>
      </p:sp>
      <p:pic>
        <p:nvPicPr>
          <p:cNvPr id="11" name="Symbol zastępczy zawartości 7">
            <a:extLst>
              <a:ext uri="{FF2B5EF4-FFF2-40B4-BE49-F238E27FC236}">
                <a16:creationId xmlns:a16="http://schemas.microsoft.com/office/drawing/2014/main" id="{5B27A7B5-E191-45B9-A4E4-10EB819CF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9264" y="1754956"/>
            <a:ext cx="8311743" cy="45919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1.2 staw z żabami">
            <a:hlinkClick r:id="" action="ppaction://media"/>
            <a:extLst>
              <a:ext uri="{FF2B5EF4-FFF2-40B4-BE49-F238E27FC236}">
                <a16:creationId xmlns:a16="http://schemas.microsoft.com/office/drawing/2014/main" id="{62321664-43A3-43AE-9440-5597FBA5F3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2815517"/>
            <a:ext cx="2014393" cy="201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8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Wybierz ilustracje, która pasuje do dźwięku.</a:t>
            </a: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Sprawdź na następnej stronie, czy wybrałeś dobrze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ymbol zastępczy zawartości 7">
            <a:extLst>
              <a:ext uri="{FF2B5EF4-FFF2-40B4-BE49-F238E27FC236}">
                <a16:creationId xmlns:a16="http://schemas.microsoft.com/office/drawing/2014/main" id="{8D3181C5-7CB6-4F99-8D57-93630F747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358" y="1715100"/>
            <a:ext cx="4717156" cy="26616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Symbol zastępczy zawartości 7">
            <a:extLst>
              <a:ext uri="{FF2B5EF4-FFF2-40B4-BE49-F238E27FC236}">
                <a16:creationId xmlns:a16="http://schemas.microsoft.com/office/drawing/2014/main" id="{5B27A7B5-E191-45B9-A4E4-10EB819CF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3512" y="3856866"/>
            <a:ext cx="5102883" cy="28597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Symbol zastępczy zawartości 7">
            <a:extLst>
              <a:ext uri="{FF2B5EF4-FFF2-40B4-BE49-F238E27FC236}">
                <a16:creationId xmlns:a16="http://schemas.microsoft.com/office/drawing/2014/main" id="{8D3C7E2E-F23A-4795-A377-EE349D74D0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1508" y="1736555"/>
            <a:ext cx="4683300" cy="26187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1.2 strumyk_łąka">
            <a:hlinkClick r:id="" action="ppaction://media"/>
            <a:extLst>
              <a:ext uri="{FF2B5EF4-FFF2-40B4-BE49-F238E27FC236}">
                <a16:creationId xmlns:a16="http://schemas.microsoft.com/office/drawing/2014/main" id="{EC5C93C6-6847-4F17-8864-DE9A3922D3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86861" y="1828800"/>
            <a:ext cx="2018277" cy="20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8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 brzmi dźwięk wody w malutkim strumyku i odgłosów otaczającej go łąki.</a:t>
            </a:r>
          </a:p>
        </p:txBody>
      </p:sp>
      <p:pic>
        <p:nvPicPr>
          <p:cNvPr id="11" name="Symbol zastępczy zawartości 7">
            <a:extLst>
              <a:ext uri="{FF2B5EF4-FFF2-40B4-BE49-F238E27FC236}">
                <a16:creationId xmlns:a16="http://schemas.microsoft.com/office/drawing/2014/main" id="{5B27A7B5-E191-45B9-A4E4-10EB819CF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9079" y="1754956"/>
            <a:ext cx="8212112" cy="45919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1.2 strumyk_łąka">
            <a:hlinkClick r:id="" action="ppaction://media"/>
            <a:extLst>
              <a:ext uri="{FF2B5EF4-FFF2-40B4-BE49-F238E27FC236}">
                <a16:creationId xmlns:a16="http://schemas.microsoft.com/office/drawing/2014/main" id="{C43B698E-2C13-4ACD-9F23-9C47BC6CAE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2847109"/>
            <a:ext cx="2018277" cy="20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7F9E13-76A5-46B3-8A62-C4FF75251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2766218"/>
            <a:ext cx="2428875" cy="1325563"/>
          </a:xfrm>
        </p:spPr>
        <p:txBody>
          <a:bodyPr>
            <a:no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wody nie byłoby życia na Ziemi. Niektóre z nich żyją bezpośrednio 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wodzie. Inne potrafią pływać czy nurkować, ale część życia spędzają na lądzie. Jeszcze inne polują na zwierzęta żyjące w wodzie, chociaż same żyją na lądzie. Kolejne wody potrzebują tylko do picia. Spójrz na zdjęcia zwierząt poniżej, czy wiesz do czego którym z nich służy woda? Czy umiesz nazwać te zwierzęta a ich nazwy podzielić na sylaby? Spróbuj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7">
            <a:extLst>
              <a:ext uri="{FF2B5EF4-FFF2-40B4-BE49-F238E27FC236}">
                <a16:creationId xmlns:a16="http://schemas.microsoft.com/office/drawing/2014/main" id="{B5570DA0-F53A-43B4-B473-71F7B17CE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2225" y="753437"/>
            <a:ext cx="9463254" cy="53511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7455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34890" y="1827253"/>
            <a:ext cx="10960224" cy="1325563"/>
          </a:xfrm>
        </p:spPr>
        <p:txBody>
          <a:bodyPr>
            <a:noAutofit/>
          </a:bodyPr>
          <a:lstStyle/>
          <a:p>
            <a:pPr algn="ctr"/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Zadanie wykonane!</a:t>
            </a: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Brawo! </a:t>
            </a:r>
            <a:br>
              <a:rPr lang="pl-PL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9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br>
              <a:rPr lang="pl-PL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2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Wybierz ilustracje, która pasuje do dźwięku.</a:t>
            </a: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Sprawdź na następnej stronie, czy wybrałeś dobrze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ymbol zastępczy zawartości 7">
            <a:extLst>
              <a:ext uri="{FF2B5EF4-FFF2-40B4-BE49-F238E27FC236}">
                <a16:creationId xmlns:a16="http://schemas.microsoft.com/office/drawing/2014/main" id="{8D3181C5-7CB6-4F99-8D57-93630F747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999" y="1690689"/>
            <a:ext cx="4823875" cy="27104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1.2 deszcz w amazonii">
            <a:hlinkClick r:id="" action="ppaction://media"/>
            <a:extLst>
              <a:ext uri="{FF2B5EF4-FFF2-40B4-BE49-F238E27FC236}">
                <a16:creationId xmlns:a16="http://schemas.microsoft.com/office/drawing/2014/main" id="{A857C0C5-9A1F-47C4-8FC6-425211C6D7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9418" y="2002321"/>
            <a:ext cx="1556400" cy="1556400"/>
          </a:xfrm>
          <a:prstGeom prst="rect">
            <a:avLst/>
          </a:prstGeom>
        </p:spPr>
      </p:pic>
      <p:pic>
        <p:nvPicPr>
          <p:cNvPr id="11" name="Symbol zastępczy zawartości 7">
            <a:extLst>
              <a:ext uri="{FF2B5EF4-FFF2-40B4-BE49-F238E27FC236}">
                <a16:creationId xmlns:a16="http://schemas.microsoft.com/office/drawing/2014/main" id="{5B27A7B5-E191-45B9-A4E4-10EB819CFB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5188" y="3812971"/>
            <a:ext cx="5259533" cy="29475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Symbol zastępczy zawartości 7">
            <a:extLst>
              <a:ext uri="{FF2B5EF4-FFF2-40B4-BE49-F238E27FC236}">
                <a16:creationId xmlns:a16="http://schemas.microsoft.com/office/drawing/2014/main" id="{8D3C7E2E-F23A-4795-A377-EE349D74D0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1317" y="1690688"/>
            <a:ext cx="4803684" cy="27104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509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 brzmią dźwięki padających deszczy w Amazonii.</a:t>
            </a:r>
          </a:p>
        </p:txBody>
      </p:sp>
      <p:pic>
        <p:nvPicPr>
          <p:cNvPr id="10" name="1.2 deszcz w amazonii">
            <a:hlinkClick r:id="" action="ppaction://media"/>
            <a:extLst>
              <a:ext uri="{FF2B5EF4-FFF2-40B4-BE49-F238E27FC236}">
                <a16:creationId xmlns:a16="http://schemas.microsoft.com/office/drawing/2014/main" id="{A857C0C5-9A1F-47C4-8FC6-425211C6D7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6746" y="2537618"/>
            <a:ext cx="1782763" cy="17827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Symbol zastępczy zawartości 7">
            <a:extLst>
              <a:ext uri="{FF2B5EF4-FFF2-40B4-BE49-F238E27FC236}">
                <a16:creationId xmlns:a16="http://schemas.microsoft.com/office/drawing/2014/main" id="{5B27A7B5-E191-45B9-A4E4-10EB819CF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3534" y="1690687"/>
            <a:ext cx="8423203" cy="47205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766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Wybierz ilustracje, która pasuje do dźwięku.</a:t>
            </a: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Sprawdź na następnej stronie, czy wybrałeś dobrze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ymbol zastępczy zawartości 7">
            <a:extLst>
              <a:ext uri="{FF2B5EF4-FFF2-40B4-BE49-F238E27FC236}">
                <a16:creationId xmlns:a16="http://schemas.microsoft.com/office/drawing/2014/main" id="{8D3181C5-7CB6-4F99-8D57-93630F747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999" y="1703001"/>
            <a:ext cx="4823875" cy="26858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Symbol zastępczy zawartości 7">
            <a:extLst>
              <a:ext uri="{FF2B5EF4-FFF2-40B4-BE49-F238E27FC236}">
                <a16:creationId xmlns:a16="http://schemas.microsoft.com/office/drawing/2014/main" id="{5B27A7B5-E191-45B9-A4E4-10EB819CF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5188" y="3833877"/>
            <a:ext cx="5259533" cy="29057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Symbol zastępczy zawartości 7">
            <a:extLst>
              <a:ext uri="{FF2B5EF4-FFF2-40B4-BE49-F238E27FC236}">
                <a16:creationId xmlns:a16="http://schemas.microsoft.com/office/drawing/2014/main" id="{8D3C7E2E-F23A-4795-A377-EE349D74D0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1317" y="1696360"/>
            <a:ext cx="4803684" cy="26991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1.2 kajakiem przez rzekę">
            <a:hlinkClick r:id="" action="ppaction://media"/>
            <a:extLst>
              <a:ext uri="{FF2B5EF4-FFF2-40B4-BE49-F238E27FC236}">
                <a16:creationId xmlns:a16="http://schemas.microsoft.com/office/drawing/2014/main" id="{B14E7275-30D4-4395-8A6F-66DDE3E97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20919" y="1877106"/>
            <a:ext cx="1770352" cy="177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3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 brzmi dźwięk przepływu kajakiem po rzece.</a:t>
            </a:r>
          </a:p>
        </p:txBody>
      </p:sp>
      <p:pic>
        <p:nvPicPr>
          <p:cNvPr id="11" name="Symbol zastępczy zawartości 7">
            <a:extLst>
              <a:ext uri="{FF2B5EF4-FFF2-40B4-BE49-F238E27FC236}">
                <a16:creationId xmlns:a16="http://schemas.microsoft.com/office/drawing/2014/main" id="{5B27A7B5-E191-45B9-A4E4-10EB819CF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3534" y="1705975"/>
            <a:ext cx="8423203" cy="46899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1.2 kajakiem przez rzekę">
            <a:hlinkClick r:id="" action="ppaction://media"/>
            <a:extLst>
              <a:ext uri="{FF2B5EF4-FFF2-40B4-BE49-F238E27FC236}">
                <a16:creationId xmlns:a16="http://schemas.microsoft.com/office/drawing/2014/main" id="{26DC2791-E7EE-4A98-B801-1BD242AAC8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632" y="2781733"/>
            <a:ext cx="1607128" cy="16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4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Wybierz ilustracje, która pasuje do dźwięku.</a:t>
            </a: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Sprawdź na następnej stronie, czy wybrałeś dobrze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ymbol zastępczy zawartości 7">
            <a:extLst>
              <a:ext uri="{FF2B5EF4-FFF2-40B4-BE49-F238E27FC236}">
                <a16:creationId xmlns:a16="http://schemas.microsoft.com/office/drawing/2014/main" id="{8D3181C5-7CB6-4F99-8D57-93630F747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915" y="1703001"/>
            <a:ext cx="4760042" cy="26858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Symbol zastępczy zawartości 7">
            <a:extLst>
              <a:ext uri="{FF2B5EF4-FFF2-40B4-BE49-F238E27FC236}">
                <a16:creationId xmlns:a16="http://schemas.microsoft.com/office/drawing/2014/main" id="{5B27A7B5-E191-45B9-A4E4-10EB819CF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9297" y="3833877"/>
            <a:ext cx="5171314" cy="29057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Symbol zastępczy zawartości 7">
            <a:extLst>
              <a:ext uri="{FF2B5EF4-FFF2-40B4-BE49-F238E27FC236}">
                <a16:creationId xmlns:a16="http://schemas.microsoft.com/office/drawing/2014/main" id="{8D3C7E2E-F23A-4795-A377-EE349D74D0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1317" y="1708621"/>
            <a:ext cx="4803684" cy="26746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1.2 lodowiec">
            <a:hlinkClick r:id="" action="ppaction://media"/>
            <a:extLst>
              <a:ext uri="{FF2B5EF4-FFF2-40B4-BE49-F238E27FC236}">
                <a16:creationId xmlns:a16="http://schemas.microsoft.com/office/drawing/2014/main" id="{540CD76D-6FCD-475D-8012-738DD231B5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3103" y="1886096"/>
            <a:ext cx="1785793" cy="178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2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 brzmi dźwięk spaceru po zamarzniętym lodzie lodowców.</a:t>
            </a:r>
          </a:p>
        </p:txBody>
      </p:sp>
      <p:pic>
        <p:nvPicPr>
          <p:cNvPr id="11" name="Symbol zastępczy zawartości 7">
            <a:extLst>
              <a:ext uri="{FF2B5EF4-FFF2-40B4-BE49-F238E27FC236}">
                <a16:creationId xmlns:a16="http://schemas.microsoft.com/office/drawing/2014/main" id="{5B27A7B5-E191-45B9-A4E4-10EB819CF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1797" y="1705975"/>
            <a:ext cx="8346677" cy="46899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1.2 lodowiec">
            <a:hlinkClick r:id="" action="ppaction://media"/>
            <a:extLst>
              <a:ext uri="{FF2B5EF4-FFF2-40B4-BE49-F238E27FC236}">
                <a16:creationId xmlns:a16="http://schemas.microsoft.com/office/drawing/2014/main" id="{35A02CA6-D7E7-4A0B-A5B7-36C14E6433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2831668"/>
            <a:ext cx="1785793" cy="178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3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Wybierz ilustracje, która pasuje do dźwięku.</a:t>
            </a: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Sprawdź na następnej stronie, czy wybrałeś dobrze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ymbol zastępczy zawartości 7">
            <a:extLst>
              <a:ext uri="{FF2B5EF4-FFF2-40B4-BE49-F238E27FC236}">
                <a16:creationId xmlns:a16="http://schemas.microsoft.com/office/drawing/2014/main" id="{8D3181C5-7CB6-4F99-8D57-93630F747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915" y="1715100"/>
            <a:ext cx="4760042" cy="26616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Symbol zastępczy zawartości 7">
            <a:extLst>
              <a:ext uri="{FF2B5EF4-FFF2-40B4-BE49-F238E27FC236}">
                <a16:creationId xmlns:a16="http://schemas.microsoft.com/office/drawing/2014/main" id="{5B27A7B5-E191-45B9-A4E4-10EB819CF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9297" y="3847077"/>
            <a:ext cx="5171314" cy="28793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Symbol zastępczy zawartości 7">
            <a:extLst>
              <a:ext uri="{FF2B5EF4-FFF2-40B4-BE49-F238E27FC236}">
                <a16:creationId xmlns:a16="http://schemas.microsoft.com/office/drawing/2014/main" id="{8D3C7E2E-F23A-4795-A377-EE349D74D0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099" y="1708621"/>
            <a:ext cx="4740119" cy="26746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1.2 morze i mewy">
            <a:hlinkClick r:id="" action="ppaction://media"/>
            <a:extLst>
              <a:ext uri="{FF2B5EF4-FFF2-40B4-BE49-F238E27FC236}">
                <a16:creationId xmlns:a16="http://schemas.microsoft.com/office/drawing/2014/main" id="{11F3FF56-1385-4594-8F16-5CBE01C466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50612" y="1816894"/>
            <a:ext cx="1890776" cy="189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7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 brzmi szum morza i śpiew latających nad morzem mew.</a:t>
            </a:r>
          </a:p>
        </p:txBody>
      </p:sp>
      <p:pic>
        <p:nvPicPr>
          <p:cNvPr id="11" name="Symbol zastępczy zawartości 7">
            <a:extLst>
              <a:ext uri="{FF2B5EF4-FFF2-40B4-BE49-F238E27FC236}">
                <a16:creationId xmlns:a16="http://schemas.microsoft.com/office/drawing/2014/main" id="{5B27A7B5-E191-45B9-A4E4-10EB819CF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9264" y="1705975"/>
            <a:ext cx="8311743" cy="46899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1.2 morze i mewy">
            <a:hlinkClick r:id="" action="ppaction://media"/>
            <a:extLst>
              <a:ext uri="{FF2B5EF4-FFF2-40B4-BE49-F238E27FC236}">
                <a16:creationId xmlns:a16="http://schemas.microsoft.com/office/drawing/2014/main" id="{80711F6A-B938-42EF-9F97-43E4B7C7D2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4867" y="2731476"/>
            <a:ext cx="1890776" cy="189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4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0E335BBBB7AE43A6F111EFD73D8CD0" ma:contentTypeVersion="8" ma:contentTypeDescription="Utwórz nowy dokument." ma:contentTypeScope="" ma:versionID="dfbde10aa1860245ba73dffc8f6abbab">
  <xsd:schema xmlns:xsd="http://www.w3.org/2001/XMLSchema" xmlns:xs="http://www.w3.org/2001/XMLSchema" xmlns:p="http://schemas.microsoft.com/office/2006/metadata/properties" xmlns:ns2="a4beb24c-f386-4690-b8a8-0840f9a6bb9b" targetNamespace="http://schemas.microsoft.com/office/2006/metadata/properties" ma:root="true" ma:fieldsID="ffc186c05000dcf58fbd5d07a1403863" ns2:_="">
    <xsd:import namespace="a4beb24c-f386-4690-b8a8-0840f9a6bb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eb24c-f386-4690-b8a8-0840f9a6b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12DBE8-EF9C-48F8-9C73-52CC33D84702}"/>
</file>

<file path=customXml/itemProps2.xml><?xml version="1.0" encoding="utf-8"?>
<ds:datastoreItem xmlns:ds="http://schemas.openxmlformats.org/officeDocument/2006/customXml" ds:itemID="{E5AE2380-A3E8-428C-8060-BF7B2B9D2440}"/>
</file>

<file path=customXml/itemProps3.xml><?xml version="1.0" encoding="utf-8"?>
<ds:datastoreItem xmlns:ds="http://schemas.openxmlformats.org/officeDocument/2006/customXml" ds:itemID="{FA8AC513-D39B-43E8-B81A-BAE8930BB516}"/>
</file>

<file path=docProps/app.xml><?xml version="1.0" encoding="utf-8"?>
<Properties xmlns="http://schemas.openxmlformats.org/officeDocument/2006/extended-properties" xmlns:vt="http://schemas.openxmlformats.org/officeDocument/2006/docPropsVTypes">
  <Template>Nie taka sama woda - instrukcja wykonania eksperymentu</Template>
  <TotalTime>213</TotalTime>
  <Words>306</Words>
  <Application>Microsoft Office PowerPoint</Application>
  <PresentationFormat>Panoramiczny</PresentationFormat>
  <Paragraphs>18</Paragraphs>
  <Slides>17</Slides>
  <Notes>0</Notes>
  <HiddenSlides>0</HiddenSlides>
  <MMClips>14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Motyw pakietu Office</vt:lpstr>
      <vt:lpstr>„Dźwięki wody  i przyrody”</vt:lpstr>
      <vt:lpstr>Wybierz ilustracje, która pasuje do dźwięku. Sprawdź na następnej stronie, czy wybrałeś dobrze </vt:lpstr>
      <vt:lpstr>Tak brzmią dźwięki padających deszczy w Amazonii.</vt:lpstr>
      <vt:lpstr>Wybierz ilustracje, która pasuje do dźwięku. Sprawdź na następnej stronie, czy wybrałeś dobrze </vt:lpstr>
      <vt:lpstr>Tak brzmi dźwięk przepływu kajakiem po rzece.</vt:lpstr>
      <vt:lpstr>Wybierz ilustracje, która pasuje do dźwięku. Sprawdź na następnej stronie, czy wybrałeś dobrze </vt:lpstr>
      <vt:lpstr>Tak brzmi dźwięk spaceru po zamarzniętym lodzie lodowców.</vt:lpstr>
      <vt:lpstr>Wybierz ilustracje, która pasuje do dźwięku. Sprawdź na następnej stronie, czy wybrałeś dobrze </vt:lpstr>
      <vt:lpstr>Tak brzmi szum morza i śpiew latających nad morzem mew.</vt:lpstr>
      <vt:lpstr>Wybierz ilustracje, która pasuje do dźwięku. Sprawdź na następnej stronie, czy wybrałeś dobrze </vt:lpstr>
      <vt:lpstr>Tak brzmi dźwięk wody płynącej w górskim potoku.</vt:lpstr>
      <vt:lpstr>Wybierz ilustracje, która pasuje do dźwięku. Sprawdź na następnej stronie, czy wybrałeś dobrze </vt:lpstr>
      <vt:lpstr>Tak brzmi dźwięk skrzeku żab mieszkających w stawie.</vt:lpstr>
      <vt:lpstr>Wybierz ilustracje, która pasuje do dźwięku. Sprawdź na następnej stronie, czy wybrałeś dobrze </vt:lpstr>
      <vt:lpstr>Tak brzmi dźwięk wody w malutkim strumyku i odgłosów otaczającej go łąki.</vt:lpstr>
      <vt:lpstr>Bez wody nie byłoby życia na Ziemi. Niektóre z nich żyją bezpośrednio  w wodzie. Inne potrafią pływać czy nurkować, ale część życia spędzają na lądzie. Jeszcze inne polują na zwierzęta żyjące w wodzie, chociaż same żyją na lądzie. Kolejne wody potrzebują tylko do picia. Spójrz na zdjęcia zwierząt poniżej, czy wiesz do czego którym z nich służy woda? Czy umiesz nazwać te zwierzęta a ich nazwy podzielić na sylaby? Spróbuj </vt:lpstr>
      <vt:lpstr>      Zadanie wykonane!  Brawo! 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„Woda słodka, woda słona”</dc:title>
  <dc:creator>Katarzyna Suska</dc:creator>
  <cp:lastModifiedBy>Katarzyna Suska</cp:lastModifiedBy>
  <cp:revision>8</cp:revision>
  <dcterms:created xsi:type="dcterms:W3CDTF">2022-01-19T10:50:05Z</dcterms:created>
  <dcterms:modified xsi:type="dcterms:W3CDTF">2022-01-24T15:00:52Z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0x0101004D0E335BBBB7AE43A6F111EFD73D8CD0</vt:lpwstr>
  </property>
</Properties>
</file>