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88FFC-F107-4ACE-9A10-F5B96138107B}" v="907" dt="2021-04-08T18:41:31.310"/>
    <p1510:client id="{215DEE8B-916D-3B48-FA8B-A02B0FC91701}" v="8" dt="2021-04-08T18:48:49.524"/>
    <p1510:client id="{46CB4565-44B0-4724-ACDD-4D0171E10BED}" v="79" dt="2021-04-09T06:23:01.425"/>
    <p1510:client id="{7F406B80-0DAF-45E6-ABF1-54404095A2E2}" v="105" dt="2021-04-08T19:01:45.653"/>
    <p1510:client id="{C2656E33-CAB3-442B-9706-F78962A22A7D}" v="18" dt="2021-04-08T19:11:08.211"/>
    <p1510:client id="{E23DF867-1B3C-49D9-8DB1-0D4A883A5136}" v="114" dt="2021-04-09T06:09:06.514"/>
    <p1510:client id="{EC93BC9F-E09C-2000-B8F3-BF48035574C5}" v="7" dt="2021-04-09T14:45:00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Ziemiecka" userId="S::oziemiecka@eduwarszawa.pl::fa9bd5a3-81f8-4472-85e0-1a8268ba6770" providerId="AD" clId="Web-{7F406B80-0DAF-45E6-ABF1-54404095A2E2}"/>
    <pc:docChg chg="modSld">
      <pc:chgData name="Olga Ziemiecka" userId="S::oziemiecka@eduwarszawa.pl::fa9bd5a3-81f8-4472-85e0-1a8268ba6770" providerId="AD" clId="Web-{7F406B80-0DAF-45E6-ABF1-54404095A2E2}" dt="2021-04-08T19:01:45.653" v="51" actId="14100"/>
      <pc:docMkLst>
        <pc:docMk/>
      </pc:docMkLst>
      <pc:sldChg chg="modSp">
        <pc:chgData name="Olga Ziemiecka" userId="S::oziemiecka@eduwarszawa.pl::fa9bd5a3-81f8-4472-85e0-1a8268ba6770" providerId="AD" clId="Web-{7F406B80-0DAF-45E6-ABF1-54404095A2E2}" dt="2021-04-08T18:59:31.650" v="11" actId="20577"/>
        <pc:sldMkLst>
          <pc:docMk/>
          <pc:sldMk cId="23252337" sldId="257"/>
        </pc:sldMkLst>
        <pc:spChg chg="mod">
          <ac:chgData name="Olga Ziemiecka" userId="S::oziemiecka@eduwarszawa.pl::fa9bd5a3-81f8-4472-85e0-1a8268ba6770" providerId="AD" clId="Web-{7F406B80-0DAF-45E6-ABF1-54404095A2E2}" dt="2021-04-08T18:59:31.650" v="11" actId="20577"/>
          <ac:spMkLst>
            <pc:docMk/>
            <pc:sldMk cId="23252337" sldId="257"/>
            <ac:spMk id="2" creationId="{84F2C4CC-62E6-41F8-BE51-67593C6A2740}"/>
          </ac:spMkLst>
        </pc:spChg>
      </pc:sldChg>
      <pc:sldChg chg="modSp">
        <pc:chgData name="Olga Ziemiecka" userId="S::oziemiecka@eduwarszawa.pl::fa9bd5a3-81f8-4472-85e0-1a8268ba6770" providerId="AD" clId="Web-{7F406B80-0DAF-45E6-ABF1-54404095A2E2}" dt="2021-04-08T19:01:02.543" v="44" actId="20577"/>
        <pc:sldMkLst>
          <pc:docMk/>
          <pc:sldMk cId="769927782" sldId="260"/>
        </pc:sldMkLst>
        <pc:spChg chg="mod">
          <ac:chgData name="Olga Ziemiecka" userId="S::oziemiecka@eduwarszawa.pl::fa9bd5a3-81f8-4472-85e0-1a8268ba6770" providerId="AD" clId="Web-{7F406B80-0DAF-45E6-ABF1-54404095A2E2}" dt="2021-04-08T19:01:02.543" v="44" actId="20577"/>
          <ac:spMkLst>
            <pc:docMk/>
            <pc:sldMk cId="769927782" sldId="260"/>
            <ac:spMk id="2" creationId="{84F2C4CC-62E6-41F8-BE51-67593C6A2740}"/>
          </ac:spMkLst>
        </pc:spChg>
      </pc:sldChg>
      <pc:sldChg chg="modSp">
        <pc:chgData name="Olga Ziemiecka" userId="S::oziemiecka@eduwarszawa.pl::fa9bd5a3-81f8-4472-85e0-1a8268ba6770" providerId="AD" clId="Web-{7F406B80-0DAF-45E6-ABF1-54404095A2E2}" dt="2021-04-08T19:01:35.450" v="50" actId="20577"/>
        <pc:sldMkLst>
          <pc:docMk/>
          <pc:sldMk cId="534237154" sldId="261"/>
        </pc:sldMkLst>
        <pc:spChg chg="mod">
          <ac:chgData name="Olga Ziemiecka" userId="S::oziemiecka@eduwarszawa.pl::fa9bd5a3-81f8-4472-85e0-1a8268ba6770" providerId="AD" clId="Web-{7F406B80-0DAF-45E6-ABF1-54404095A2E2}" dt="2021-04-08T19:01:35.450" v="50" actId="20577"/>
          <ac:spMkLst>
            <pc:docMk/>
            <pc:sldMk cId="534237154" sldId="261"/>
            <ac:spMk id="2" creationId="{84F2C4CC-62E6-41F8-BE51-67593C6A2740}"/>
          </ac:spMkLst>
        </pc:spChg>
      </pc:sldChg>
      <pc:sldChg chg="modSp">
        <pc:chgData name="Olga Ziemiecka" userId="S::oziemiecka@eduwarszawa.pl::fa9bd5a3-81f8-4472-85e0-1a8268ba6770" providerId="AD" clId="Web-{7F406B80-0DAF-45E6-ABF1-54404095A2E2}" dt="2021-04-08T19:01:45.653" v="51" actId="14100"/>
        <pc:sldMkLst>
          <pc:docMk/>
          <pc:sldMk cId="85253738" sldId="262"/>
        </pc:sldMkLst>
        <pc:spChg chg="mod">
          <ac:chgData name="Olga Ziemiecka" userId="S::oziemiecka@eduwarszawa.pl::fa9bd5a3-81f8-4472-85e0-1a8268ba6770" providerId="AD" clId="Web-{7F406B80-0DAF-45E6-ABF1-54404095A2E2}" dt="2021-04-08T19:01:45.653" v="51" actId="14100"/>
          <ac:spMkLst>
            <pc:docMk/>
            <pc:sldMk cId="85253738" sldId="262"/>
            <ac:spMk id="2" creationId="{84F2C4CC-62E6-41F8-BE51-67593C6A2740}"/>
          </ac:spMkLst>
        </pc:spChg>
      </pc:sldChg>
    </pc:docChg>
  </pc:docChgLst>
  <pc:docChgLst>
    <pc:chgData name="Olga Ziemiecka" userId="S::oziemiecka@eduwarszawa.pl::fa9bd5a3-81f8-4472-85e0-1a8268ba6770" providerId="AD" clId="Web-{46CB4565-44B0-4724-ACDD-4D0171E10BED}"/>
    <pc:docChg chg="addSld delSld modSld">
      <pc:chgData name="Olga Ziemiecka" userId="S::oziemiecka@eduwarszawa.pl::fa9bd5a3-81f8-4472-85e0-1a8268ba6770" providerId="AD" clId="Web-{46CB4565-44B0-4724-ACDD-4D0171E10BED}" dt="2021-04-09T06:23:01.425" v="60" actId="1076"/>
      <pc:docMkLst>
        <pc:docMk/>
      </pc:docMkLst>
      <pc:sldChg chg="addSp delSp modSp mod setBg setClrOvrMap">
        <pc:chgData name="Olga Ziemiecka" userId="S::oziemiecka@eduwarszawa.pl::fa9bd5a3-81f8-4472-85e0-1a8268ba6770" providerId="AD" clId="Web-{46CB4565-44B0-4724-ACDD-4D0171E10BED}" dt="2021-04-09T06:23:01.425" v="60" actId="1076"/>
        <pc:sldMkLst>
          <pc:docMk/>
          <pc:sldMk cId="650317164" sldId="256"/>
        </pc:sldMkLst>
        <pc:spChg chg="mod">
          <ac:chgData name="Olga Ziemiecka" userId="S::oziemiecka@eduwarszawa.pl::fa9bd5a3-81f8-4472-85e0-1a8268ba6770" providerId="AD" clId="Web-{46CB4565-44B0-4724-ACDD-4D0171E10BED}" dt="2021-04-09T06:22:10.502" v="54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Olga Ziemiecka" userId="S::oziemiecka@eduwarszawa.pl::fa9bd5a3-81f8-4472-85e0-1a8268ba6770" providerId="AD" clId="Web-{46CB4565-44B0-4724-ACDD-4D0171E10BED}" dt="2021-04-09T06:22:10.502" v="54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Olga Ziemiecka" userId="S::oziemiecka@eduwarszawa.pl::fa9bd5a3-81f8-4472-85e0-1a8268ba6770" providerId="AD" clId="Web-{46CB4565-44B0-4724-ACDD-4D0171E10BED}" dt="2021-04-09T06:23:01.425" v="60" actId="1076"/>
          <ac:spMkLst>
            <pc:docMk/>
            <pc:sldMk cId="650317164" sldId="256"/>
            <ac:spMk id="6" creationId="{64421D68-AC62-4887-9BB4-A6315CEEB647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22:10.502" v="54"/>
          <ac:spMkLst>
            <pc:docMk/>
            <pc:sldMk cId="650317164" sldId="256"/>
            <ac:spMk id="9" creationId="{C1DD1A8A-57D5-4A81-AD04-532B043C5611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22:10.502" v="54"/>
          <ac:spMkLst>
            <pc:docMk/>
            <pc:sldMk cId="650317164" sldId="256"/>
            <ac:spMk id="11" creationId="{007891EC-4501-44ED-A8C8-B11B6DB767AB}"/>
          </ac:spMkLst>
        </pc:spChg>
        <pc:spChg chg="add">
          <ac:chgData name="Olga Ziemiecka" userId="S::oziemiecka@eduwarszawa.pl::fa9bd5a3-81f8-4472-85e0-1a8268ba6770" providerId="AD" clId="Web-{46CB4565-44B0-4724-ACDD-4D0171E10BED}" dt="2021-04-09T06:22:10.502" v="54"/>
          <ac:spMkLst>
            <pc:docMk/>
            <pc:sldMk cId="650317164" sldId="256"/>
            <ac:spMk id="13" creationId="{C1DD1A8A-57D5-4A81-AD04-532B043C5611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22:10.502" v="53"/>
          <ac:spMkLst>
            <pc:docMk/>
            <pc:sldMk cId="650317164" sldId="256"/>
            <ac:spMk id="16" creationId="{71B2258F-86CA-4D4D-8270-BC05FCDEBFB3}"/>
          </ac:spMkLst>
        </pc:spChg>
        <pc:spChg chg="add">
          <ac:chgData name="Olga Ziemiecka" userId="S::oziemiecka@eduwarszawa.pl::fa9bd5a3-81f8-4472-85e0-1a8268ba6770" providerId="AD" clId="Web-{46CB4565-44B0-4724-ACDD-4D0171E10BED}" dt="2021-04-09T06:22:10.502" v="54"/>
          <ac:spMkLst>
            <pc:docMk/>
            <pc:sldMk cId="650317164" sldId="256"/>
            <ac:spMk id="18" creationId="{007891EC-4501-44ED-A8C8-B11B6DB767AB}"/>
          </ac:spMkLst>
        </pc:spChg>
        <pc:picChg chg="del">
          <ac:chgData name="Olga Ziemiecka" userId="S::oziemiecka@eduwarszawa.pl::fa9bd5a3-81f8-4472-85e0-1a8268ba6770" providerId="AD" clId="Web-{46CB4565-44B0-4724-ACDD-4D0171E10BED}" dt="2021-04-09T06:21:59.126" v="51"/>
          <ac:picMkLst>
            <pc:docMk/>
            <pc:sldMk cId="650317164" sldId="256"/>
            <ac:picMk id="4" creationId="{A7E8D28D-00DA-46A3-AEEB-59C309C951E6}"/>
          </ac:picMkLst>
        </pc:picChg>
        <pc:picChg chg="add mod ord">
          <ac:chgData name="Olga Ziemiecka" userId="S::oziemiecka@eduwarszawa.pl::fa9bd5a3-81f8-4472-85e0-1a8268ba6770" providerId="AD" clId="Web-{46CB4565-44B0-4724-ACDD-4D0171E10BED}" dt="2021-04-09T06:22:10.502" v="54"/>
          <ac:picMkLst>
            <pc:docMk/>
            <pc:sldMk cId="650317164" sldId="256"/>
            <ac:picMk id="5" creationId="{C854EC1A-F5C2-4648-AF8B-3575FEB53D59}"/>
          </ac:picMkLst>
        </pc:picChg>
      </pc:sldChg>
      <pc:sldChg chg="addSp delSp modSp del">
        <pc:chgData name="Olga Ziemiecka" userId="S::oziemiecka@eduwarszawa.pl::fa9bd5a3-81f8-4472-85e0-1a8268ba6770" providerId="AD" clId="Web-{46CB4565-44B0-4724-ACDD-4D0171E10BED}" dt="2021-04-09T06:16:01.055" v="45"/>
        <pc:sldMkLst>
          <pc:docMk/>
          <pc:sldMk cId="769927782" sldId="260"/>
        </pc:sldMkLst>
        <pc:spChg chg="mod">
          <ac:chgData name="Olga Ziemiecka" userId="S::oziemiecka@eduwarszawa.pl::fa9bd5a3-81f8-4472-85e0-1a8268ba6770" providerId="AD" clId="Web-{46CB4565-44B0-4724-ACDD-4D0171E10BED}" dt="2021-04-09T06:11:17.595" v="13"/>
          <ac:spMkLst>
            <pc:docMk/>
            <pc:sldMk cId="769927782" sldId="260"/>
            <ac:spMk id="2" creationId="{84F2C4CC-62E6-41F8-BE51-67593C6A2740}"/>
          </ac:spMkLst>
        </pc:spChg>
        <pc:spChg chg="mod ord">
          <ac:chgData name="Olga Ziemiecka" userId="S::oziemiecka@eduwarszawa.pl::fa9bd5a3-81f8-4472-85e0-1a8268ba6770" providerId="AD" clId="Web-{46CB4565-44B0-4724-ACDD-4D0171E10BED}" dt="2021-04-09T06:11:17.595" v="13"/>
          <ac:spMkLst>
            <pc:docMk/>
            <pc:sldMk cId="769927782" sldId="260"/>
            <ac:spMk id="3" creationId="{2AA5BFD5-3DA8-4AD8-AF8D-EC08C65327F0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1:17.595" v="13"/>
          <ac:spMkLst>
            <pc:docMk/>
            <pc:sldMk cId="769927782" sldId="260"/>
            <ac:spMk id="16" creationId="{2172A0AC-3DCE-4672-BCAF-28FEF91F6020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1:17.595" v="13"/>
          <ac:spMkLst>
            <pc:docMk/>
            <pc:sldMk cId="769927782" sldId="260"/>
            <ac:spMk id="18" creationId="{AE6F1C77-EDC9-4C5F-8C1C-62DD46BDA3C3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1:17.595" v="13"/>
          <ac:spMkLst>
            <pc:docMk/>
            <pc:sldMk cId="769927782" sldId="260"/>
            <ac:spMk id="23" creationId="{1557A916-FDD1-44A1-A7A1-70009FD6BE46}"/>
          </ac:spMkLst>
        </pc:spChg>
        <pc:picChg chg="mod">
          <ac:chgData name="Olga Ziemiecka" userId="S::oziemiecka@eduwarszawa.pl::fa9bd5a3-81f8-4472-85e0-1a8268ba6770" providerId="AD" clId="Web-{46CB4565-44B0-4724-ACDD-4D0171E10BED}" dt="2021-04-09T06:11:17.595" v="13"/>
          <ac:picMkLst>
            <pc:docMk/>
            <pc:sldMk cId="769927782" sldId="260"/>
            <ac:picMk id="4" creationId="{32978D33-CFE4-4CAA-AB24-236DA4764338}"/>
          </ac:picMkLst>
        </pc:picChg>
        <pc:picChg chg="mod ord">
          <ac:chgData name="Olga Ziemiecka" userId="S::oziemiecka@eduwarszawa.pl::fa9bd5a3-81f8-4472-85e0-1a8268ba6770" providerId="AD" clId="Web-{46CB4565-44B0-4724-ACDD-4D0171E10BED}" dt="2021-04-09T06:11:17.595" v="13"/>
          <ac:picMkLst>
            <pc:docMk/>
            <pc:sldMk cId="769927782" sldId="260"/>
            <ac:picMk id="6" creationId="{5FDFA276-1BE3-44E6-B61D-0FC6E8EDE0AD}"/>
          </ac:picMkLst>
        </pc:picChg>
      </pc:sldChg>
      <pc:sldChg chg="addSp delSp modSp add replId">
        <pc:chgData name="Olga Ziemiecka" userId="S::oziemiecka@eduwarszawa.pl::fa9bd5a3-81f8-4472-85e0-1a8268ba6770" providerId="AD" clId="Web-{46CB4565-44B0-4724-ACDD-4D0171E10BED}" dt="2021-04-09T06:17:18.697" v="49" actId="1076"/>
        <pc:sldMkLst>
          <pc:docMk/>
          <pc:sldMk cId="2604859354" sldId="264"/>
        </pc:sldMkLst>
        <pc:spChg chg="mod ord">
          <ac:chgData name="Olga Ziemiecka" userId="S::oziemiecka@eduwarszawa.pl::fa9bd5a3-81f8-4472-85e0-1a8268ba6770" providerId="AD" clId="Web-{46CB4565-44B0-4724-ACDD-4D0171E10BED}" dt="2021-04-09T06:16:51.212" v="47"/>
          <ac:spMkLst>
            <pc:docMk/>
            <pc:sldMk cId="2604859354" sldId="264"/>
            <ac:spMk id="2" creationId="{84F2C4CC-62E6-41F8-BE51-67593C6A2740}"/>
          </ac:spMkLst>
        </pc:spChg>
        <pc:spChg chg="mod ord">
          <ac:chgData name="Olga Ziemiecka" userId="S::oziemiecka@eduwarszawa.pl::fa9bd5a3-81f8-4472-85e0-1a8268ba6770" providerId="AD" clId="Web-{46CB4565-44B0-4724-ACDD-4D0171E10BED}" dt="2021-04-09T06:17:18.697" v="49" actId="1076"/>
          <ac:spMkLst>
            <pc:docMk/>
            <pc:sldMk cId="2604859354" sldId="264"/>
            <ac:spMk id="3" creationId="{2AA5BFD5-3DA8-4AD8-AF8D-EC08C65327F0}"/>
          </ac:spMkLst>
        </pc:spChg>
        <pc:spChg chg="add del mod">
          <ac:chgData name="Olga Ziemiecka" userId="S::oziemiecka@eduwarszawa.pl::fa9bd5a3-81f8-4472-85e0-1a8268ba6770" providerId="AD" clId="Web-{46CB4565-44B0-4724-ACDD-4D0171E10BED}" dt="2021-04-09T06:11:50.330" v="18"/>
          <ac:spMkLst>
            <pc:docMk/>
            <pc:sldMk cId="2604859354" sldId="264"/>
            <ac:spMk id="7" creationId="{9B55ED93-7209-480E-9391-EC615B8C897C}"/>
          </ac:spMkLst>
        </pc:spChg>
        <pc:spChg chg="add del mod">
          <ac:chgData name="Olga Ziemiecka" userId="S::oziemiecka@eduwarszawa.pl::fa9bd5a3-81f8-4472-85e0-1a8268ba6770" providerId="AD" clId="Web-{46CB4565-44B0-4724-ACDD-4D0171E10BED}" dt="2021-04-09T06:12:16.331" v="20"/>
          <ac:spMkLst>
            <pc:docMk/>
            <pc:sldMk cId="2604859354" sldId="264"/>
            <ac:spMk id="10" creationId="{26FAF614-9300-4FDF-80C1-04C9E1F408AE}"/>
          </ac:spMkLst>
        </pc:spChg>
        <pc:spChg chg="add del mod">
          <ac:chgData name="Olga Ziemiecka" userId="S::oziemiecka@eduwarszawa.pl::fa9bd5a3-81f8-4472-85e0-1a8268ba6770" providerId="AD" clId="Web-{46CB4565-44B0-4724-ACDD-4D0171E10BED}" dt="2021-04-09T06:12:38.128" v="22"/>
          <ac:spMkLst>
            <pc:docMk/>
            <pc:sldMk cId="2604859354" sldId="264"/>
            <ac:spMk id="13" creationId="{FE1C831E-2A8C-43A6-B1AC-D9C6B5A244BB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4:36.834" v="31"/>
          <ac:spMkLst>
            <pc:docMk/>
            <pc:sldMk cId="2604859354" sldId="264"/>
            <ac:spMk id="16" creationId="{2172A0AC-3DCE-4672-BCAF-28FEF91F6020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4:36.834" v="31"/>
          <ac:spMkLst>
            <pc:docMk/>
            <pc:sldMk cId="2604859354" sldId="264"/>
            <ac:spMk id="18" creationId="{AE6F1C77-EDC9-4C5F-8C1C-62DD46BDA3C3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6:51.212" v="47"/>
          <ac:spMkLst>
            <pc:docMk/>
            <pc:sldMk cId="2604859354" sldId="264"/>
            <ac:spMk id="21" creationId="{C0A1ED06-4733-4020-9C60-81D4D801408D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6:51.212" v="47"/>
          <ac:spMkLst>
            <pc:docMk/>
            <pc:sldMk cId="2604859354" sldId="264"/>
            <ac:spMk id="22" creationId="{B0CA3509-3AF9-45FE-93ED-57BB5D5E8E07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4:36.631" v="30"/>
          <ac:spMkLst>
            <pc:docMk/>
            <pc:sldMk cId="2604859354" sldId="264"/>
            <ac:spMk id="24" creationId="{2172A0AC-3DCE-4672-BCAF-28FEF91F6020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4:36.631" v="30"/>
          <ac:spMkLst>
            <pc:docMk/>
            <pc:sldMk cId="2604859354" sldId="264"/>
            <ac:spMk id="26" creationId="{AE6F1C77-EDC9-4C5F-8C1C-62DD46BDA3C3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6:51.212" v="47"/>
          <ac:spMkLst>
            <pc:docMk/>
            <pc:sldMk cId="2604859354" sldId="264"/>
            <ac:spMk id="27" creationId="{4038CB10-1F5C-4D54-9DF7-12586DE5B007}"/>
          </ac:spMkLst>
        </pc:spChg>
        <pc:spChg chg="add del">
          <ac:chgData name="Olga Ziemiecka" userId="S::oziemiecka@eduwarszawa.pl::fa9bd5a3-81f8-4472-85e0-1a8268ba6770" providerId="AD" clId="Web-{46CB4565-44B0-4724-ACDD-4D0171E10BED}" dt="2021-04-09T06:16:51.212" v="47"/>
          <ac:spMkLst>
            <pc:docMk/>
            <pc:sldMk cId="2604859354" sldId="264"/>
            <ac:spMk id="29" creationId="{73ED6512-6858-4552-B699-9A97FE9A4EA2}"/>
          </ac:spMkLst>
        </pc:spChg>
        <pc:picChg chg="del">
          <ac:chgData name="Olga Ziemiecka" userId="S::oziemiecka@eduwarszawa.pl::fa9bd5a3-81f8-4472-85e0-1a8268ba6770" providerId="AD" clId="Web-{46CB4565-44B0-4724-ACDD-4D0171E10BED}" dt="2021-04-09T06:11:37.361" v="15"/>
          <ac:picMkLst>
            <pc:docMk/>
            <pc:sldMk cId="2604859354" sldId="264"/>
            <ac:picMk id="4" creationId="{32978D33-CFE4-4CAA-AB24-236DA4764338}"/>
          </ac:picMkLst>
        </pc:picChg>
        <pc:picChg chg="del">
          <ac:chgData name="Olga Ziemiecka" userId="S::oziemiecka@eduwarszawa.pl::fa9bd5a3-81f8-4472-85e0-1a8268ba6770" providerId="AD" clId="Web-{46CB4565-44B0-4724-ACDD-4D0171E10BED}" dt="2021-04-09T06:11:46.049" v="17"/>
          <ac:picMkLst>
            <pc:docMk/>
            <pc:sldMk cId="2604859354" sldId="264"/>
            <ac:picMk id="6" creationId="{5FDFA276-1BE3-44E6-B61D-0FC6E8EDE0AD}"/>
          </ac:picMkLst>
        </pc:picChg>
        <pc:picChg chg="add del mod ord">
          <ac:chgData name="Olga Ziemiecka" userId="S::oziemiecka@eduwarszawa.pl::fa9bd5a3-81f8-4472-85e0-1a8268ba6770" providerId="AD" clId="Web-{46CB4565-44B0-4724-ACDD-4D0171E10BED}" dt="2021-04-09T06:12:03.830" v="19"/>
          <ac:picMkLst>
            <pc:docMk/>
            <pc:sldMk cId="2604859354" sldId="264"/>
            <ac:picMk id="8" creationId="{7EECC70F-3624-4ECC-8E45-13D5D341B3BA}"/>
          </ac:picMkLst>
        </pc:picChg>
        <pc:picChg chg="add del mod ord">
          <ac:chgData name="Olga Ziemiecka" userId="S::oziemiecka@eduwarszawa.pl::fa9bd5a3-81f8-4472-85e0-1a8268ba6770" providerId="AD" clId="Web-{46CB4565-44B0-4724-ACDD-4D0171E10BED}" dt="2021-04-09T06:12:33.300" v="21"/>
          <ac:picMkLst>
            <pc:docMk/>
            <pc:sldMk cId="2604859354" sldId="264"/>
            <ac:picMk id="11" creationId="{1BBC1EAE-8FC4-48F2-B55E-35D291968049}"/>
          </ac:picMkLst>
        </pc:picChg>
        <pc:picChg chg="add mod ord">
          <ac:chgData name="Olga Ziemiecka" userId="S::oziemiecka@eduwarszawa.pl::fa9bd5a3-81f8-4472-85e0-1a8268ba6770" providerId="AD" clId="Web-{46CB4565-44B0-4724-ACDD-4D0171E10BED}" dt="2021-04-09T06:16:51.212" v="47"/>
          <ac:picMkLst>
            <pc:docMk/>
            <pc:sldMk cId="2604859354" sldId="264"/>
            <ac:picMk id="14" creationId="{510FD269-EC5F-450C-81A3-B8D8CD1804B9}"/>
          </ac:picMkLst>
        </pc:picChg>
        <pc:picChg chg="add del mod">
          <ac:chgData name="Olga Ziemiecka" userId="S::oziemiecka@eduwarszawa.pl::fa9bd5a3-81f8-4472-85e0-1a8268ba6770" providerId="AD" clId="Web-{46CB4565-44B0-4724-ACDD-4D0171E10BED}" dt="2021-04-09T06:12:57.910" v="25"/>
          <ac:picMkLst>
            <pc:docMk/>
            <pc:sldMk cId="2604859354" sldId="264"/>
            <ac:picMk id="15" creationId="{361ADBF1-0210-4F45-AE85-396017E9A6A8}"/>
          </ac:picMkLst>
        </pc:picChg>
        <pc:picChg chg="add mod ord">
          <ac:chgData name="Olga Ziemiecka" userId="S::oziemiecka@eduwarszawa.pl::fa9bd5a3-81f8-4472-85e0-1a8268ba6770" providerId="AD" clId="Web-{46CB4565-44B0-4724-ACDD-4D0171E10BED}" dt="2021-04-09T06:16:51.212" v="47"/>
          <ac:picMkLst>
            <pc:docMk/>
            <pc:sldMk cId="2604859354" sldId="264"/>
            <ac:picMk id="19" creationId="{212CD5EC-C83D-495B-A0B8-F073F5382EEE}"/>
          </ac:picMkLst>
        </pc:picChg>
      </pc:sldChg>
      <pc:sldChg chg="add del replId">
        <pc:chgData name="Olga Ziemiecka" userId="S::oziemiecka@eduwarszawa.pl::fa9bd5a3-81f8-4472-85e0-1a8268ba6770" providerId="AD" clId="Web-{46CB4565-44B0-4724-ACDD-4D0171E10BED}" dt="2021-04-09T06:15:57.508" v="44"/>
        <pc:sldMkLst>
          <pc:docMk/>
          <pc:sldMk cId="524025277" sldId="265"/>
        </pc:sldMkLst>
      </pc:sldChg>
    </pc:docChg>
  </pc:docChgLst>
  <pc:docChgLst>
    <pc:chgData name="Magdalena Cyranowska" userId="S::mcyranowska@eduwarszawa.pl::5b1c4d76-f9a3-4082-8e1e-214c0a2955a3" providerId="AD" clId="Web-{C2656E33-CAB3-442B-9706-F78962A22A7D}"/>
    <pc:docChg chg="modSld">
      <pc:chgData name="Magdalena Cyranowska" userId="S::mcyranowska@eduwarszawa.pl::5b1c4d76-f9a3-4082-8e1e-214c0a2955a3" providerId="AD" clId="Web-{C2656E33-CAB3-442B-9706-F78962A22A7D}" dt="2021-04-08T19:11:08.211" v="6" actId="1076"/>
      <pc:docMkLst>
        <pc:docMk/>
      </pc:docMkLst>
      <pc:sldChg chg="modSp">
        <pc:chgData name="Magdalena Cyranowska" userId="S::mcyranowska@eduwarszawa.pl::5b1c4d76-f9a3-4082-8e1e-214c0a2955a3" providerId="AD" clId="Web-{C2656E33-CAB3-442B-9706-F78962A22A7D}" dt="2021-04-08T19:10:21.960" v="2" actId="20577"/>
        <pc:sldMkLst>
          <pc:docMk/>
          <pc:sldMk cId="769927782" sldId="260"/>
        </pc:sldMkLst>
        <pc:spChg chg="mod">
          <ac:chgData name="Magdalena Cyranowska" userId="S::mcyranowska@eduwarszawa.pl::5b1c4d76-f9a3-4082-8e1e-214c0a2955a3" providerId="AD" clId="Web-{C2656E33-CAB3-442B-9706-F78962A22A7D}" dt="2021-04-08T19:10:21.960" v="2" actId="20577"/>
          <ac:spMkLst>
            <pc:docMk/>
            <pc:sldMk cId="769927782" sldId="260"/>
            <ac:spMk id="2" creationId="{84F2C4CC-62E6-41F8-BE51-67593C6A2740}"/>
          </ac:spMkLst>
        </pc:spChg>
      </pc:sldChg>
      <pc:sldChg chg="modSp">
        <pc:chgData name="Magdalena Cyranowska" userId="S::mcyranowska@eduwarszawa.pl::5b1c4d76-f9a3-4082-8e1e-214c0a2955a3" providerId="AD" clId="Web-{C2656E33-CAB3-442B-9706-F78962A22A7D}" dt="2021-04-08T19:10:42.101" v="5" actId="20577"/>
        <pc:sldMkLst>
          <pc:docMk/>
          <pc:sldMk cId="85253738" sldId="262"/>
        </pc:sldMkLst>
        <pc:spChg chg="mod">
          <ac:chgData name="Magdalena Cyranowska" userId="S::mcyranowska@eduwarszawa.pl::5b1c4d76-f9a3-4082-8e1e-214c0a2955a3" providerId="AD" clId="Web-{C2656E33-CAB3-442B-9706-F78962A22A7D}" dt="2021-04-08T19:10:42.101" v="5" actId="20577"/>
          <ac:spMkLst>
            <pc:docMk/>
            <pc:sldMk cId="85253738" sldId="262"/>
            <ac:spMk id="2" creationId="{84F2C4CC-62E6-41F8-BE51-67593C6A2740}"/>
          </ac:spMkLst>
        </pc:spChg>
      </pc:sldChg>
      <pc:sldChg chg="modSp">
        <pc:chgData name="Magdalena Cyranowska" userId="S::mcyranowska@eduwarszawa.pl::5b1c4d76-f9a3-4082-8e1e-214c0a2955a3" providerId="AD" clId="Web-{C2656E33-CAB3-442B-9706-F78962A22A7D}" dt="2021-04-08T19:11:08.211" v="6" actId="1076"/>
        <pc:sldMkLst>
          <pc:docMk/>
          <pc:sldMk cId="2791158002" sldId="263"/>
        </pc:sldMkLst>
        <pc:picChg chg="mod">
          <ac:chgData name="Magdalena Cyranowska" userId="S::mcyranowska@eduwarszawa.pl::5b1c4d76-f9a3-4082-8e1e-214c0a2955a3" providerId="AD" clId="Web-{C2656E33-CAB3-442B-9706-F78962A22A7D}" dt="2021-04-08T19:11:08.211" v="6" actId="1076"/>
          <ac:picMkLst>
            <pc:docMk/>
            <pc:sldMk cId="2791158002" sldId="263"/>
            <ac:picMk id="3" creationId="{382EA07B-1039-4ADA-B6E3-B5D25162B63F}"/>
          </ac:picMkLst>
        </pc:picChg>
      </pc:sldChg>
    </pc:docChg>
  </pc:docChgLst>
  <pc:docChgLst>
    <pc:chgData name="Olga Ziemiecka" userId="S::oziemiecka@eduwarszawa.pl::fa9bd5a3-81f8-4472-85e0-1a8268ba6770" providerId="AD" clId="Web-{E23DF867-1B3C-49D9-8DB1-0D4A883A5136}"/>
    <pc:docChg chg="modSld">
      <pc:chgData name="Olga Ziemiecka" userId="S::oziemiecka@eduwarszawa.pl::fa9bd5a3-81f8-4472-85e0-1a8268ba6770" providerId="AD" clId="Web-{E23DF867-1B3C-49D9-8DB1-0D4A883A5136}" dt="2021-04-09T06:09:27.733" v="70"/>
      <pc:docMkLst>
        <pc:docMk/>
      </pc:docMkLst>
      <pc:sldChg chg="addSp modSp">
        <pc:chgData name="Olga Ziemiecka" userId="S::oziemiecka@eduwarszawa.pl::fa9bd5a3-81f8-4472-85e0-1a8268ba6770" providerId="AD" clId="Web-{E23DF867-1B3C-49D9-8DB1-0D4A883A5136}" dt="2021-04-09T06:02:18.864" v="30" actId="20577"/>
        <pc:sldMkLst>
          <pc:docMk/>
          <pc:sldMk cId="23252337" sldId="257"/>
        </pc:sldMkLst>
        <pc:spChg chg="add mod">
          <ac:chgData name="Olga Ziemiecka" userId="S::oziemiecka@eduwarszawa.pl::fa9bd5a3-81f8-4472-85e0-1a8268ba6770" providerId="AD" clId="Web-{E23DF867-1B3C-49D9-8DB1-0D4A883A5136}" dt="2021-04-09T06:02:18.864" v="30" actId="20577"/>
          <ac:spMkLst>
            <pc:docMk/>
            <pc:sldMk cId="23252337" sldId="257"/>
            <ac:spMk id="3" creationId="{65C466BC-5E77-4C45-8907-6BC65F9B77AD}"/>
          </ac:spMkLst>
        </pc:spChg>
      </pc:sldChg>
      <pc:sldChg chg="addSp delSp modSp mod setBg">
        <pc:chgData name="Olga Ziemiecka" userId="S::oziemiecka@eduwarszawa.pl::fa9bd5a3-81f8-4472-85e0-1a8268ba6770" providerId="AD" clId="Web-{E23DF867-1B3C-49D9-8DB1-0D4A883A5136}" dt="2021-04-09T06:09:27.733" v="70"/>
        <pc:sldMkLst>
          <pc:docMk/>
          <pc:sldMk cId="769927782" sldId="260"/>
        </pc:sldMkLst>
        <pc:spChg chg="mod ord">
          <ac:chgData name="Olga Ziemiecka" userId="S::oziemiecka@eduwarszawa.pl::fa9bd5a3-81f8-4472-85e0-1a8268ba6770" providerId="AD" clId="Web-{E23DF867-1B3C-49D9-8DB1-0D4A883A5136}" dt="2021-04-09T06:09:27.733" v="70"/>
          <ac:spMkLst>
            <pc:docMk/>
            <pc:sldMk cId="769927782" sldId="260"/>
            <ac:spMk id="2" creationId="{84F2C4CC-62E6-41F8-BE51-67593C6A2740}"/>
          </ac:spMkLst>
        </pc:spChg>
        <pc:spChg chg="add mod">
          <ac:chgData name="Olga Ziemiecka" userId="S::oziemiecka@eduwarszawa.pl::fa9bd5a3-81f8-4472-85e0-1a8268ba6770" providerId="AD" clId="Web-{E23DF867-1B3C-49D9-8DB1-0D4A883A5136}" dt="2021-04-09T06:09:27.733" v="70"/>
          <ac:spMkLst>
            <pc:docMk/>
            <pc:sldMk cId="769927782" sldId="260"/>
            <ac:spMk id="3" creationId="{2AA5BFD5-3DA8-4AD8-AF8D-EC08C65327F0}"/>
          </ac:spMkLst>
        </pc:spChg>
        <pc:spChg chg="del">
          <ac:chgData name="Olga Ziemiecka" userId="S::oziemiecka@eduwarszawa.pl::fa9bd5a3-81f8-4472-85e0-1a8268ba6770" providerId="AD" clId="Web-{E23DF867-1B3C-49D9-8DB1-0D4A883A5136}" dt="2021-04-09T06:09:27.733" v="70"/>
          <ac:spMkLst>
            <pc:docMk/>
            <pc:sldMk cId="769927782" sldId="260"/>
            <ac:spMk id="9" creationId="{16C5FA50-8D52-4617-AF91-5C7B1C8352F1}"/>
          </ac:spMkLst>
        </pc:spChg>
        <pc:spChg chg="del">
          <ac:chgData name="Olga Ziemiecka" userId="S::oziemiecka@eduwarszawa.pl::fa9bd5a3-81f8-4472-85e0-1a8268ba6770" providerId="AD" clId="Web-{E23DF867-1B3C-49D9-8DB1-0D4A883A5136}" dt="2021-04-09T06:09:27.733" v="70"/>
          <ac:spMkLst>
            <pc:docMk/>
            <pc:sldMk cId="769927782" sldId="260"/>
            <ac:spMk id="11" creationId="{E223798C-12AD-4B0C-A50C-D676347D67CF}"/>
          </ac:spMkLst>
        </pc:spChg>
        <pc:spChg chg="add">
          <ac:chgData name="Olga Ziemiecka" userId="S::oziemiecka@eduwarszawa.pl::fa9bd5a3-81f8-4472-85e0-1a8268ba6770" providerId="AD" clId="Web-{E23DF867-1B3C-49D9-8DB1-0D4A883A5136}" dt="2021-04-09T06:09:27.733" v="70"/>
          <ac:spMkLst>
            <pc:docMk/>
            <pc:sldMk cId="769927782" sldId="260"/>
            <ac:spMk id="16" creationId="{2172A0AC-3DCE-4672-BCAF-28FEF91F6020}"/>
          </ac:spMkLst>
        </pc:spChg>
        <pc:spChg chg="add">
          <ac:chgData name="Olga Ziemiecka" userId="S::oziemiecka@eduwarszawa.pl::fa9bd5a3-81f8-4472-85e0-1a8268ba6770" providerId="AD" clId="Web-{E23DF867-1B3C-49D9-8DB1-0D4A883A5136}" dt="2021-04-09T06:09:27.733" v="70"/>
          <ac:spMkLst>
            <pc:docMk/>
            <pc:sldMk cId="769927782" sldId="260"/>
            <ac:spMk id="18" creationId="{AE6F1C77-EDC9-4C5F-8C1C-62DD46BDA3C3}"/>
          </ac:spMkLst>
        </pc:spChg>
        <pc:picChg chg="add mod">
          <ac:chgData name="Olga Ziemiecka" userId="S::oziemiecka@eduwarszawa.pl::fa9bd5a3-81f8-4472-85e0-1a8268ba6770" providerId="AD" clId="Web-{E23DF867-1B3C-49D9-8DB1-0D4A883A5136}" dt="2021-04-09T06:09:27.733" v="70"/>
          <ac:picMkLst>
            <pc:docMk/>
            <pc:sldMk cId="769927782" sldId="260"/>
            <ac:picMk id="4" creationId="{32978D33-CFE4-4CAA-AB24-236DA4764338}"/>
          </ac:picMkLst>
        </pc:picChg>
        <pc:picChg chg="mod">
          <ac:chgData name="Olga Ziemiecka" userId="S::oziemiecka@eduwarszawa.pl::fa9bd5a3-81f8-4472-85e0-1a8268ba6770" providerId="AD" clId="Web-{E23DF867-1B3C-49D9-8DB1-0D4A883A5136}" dt="2021-04-09T06:09:27.733" v="70"/>
          <ac:picMkLst>
            <pc:docMk/>
            <pc:sldMk cId="769927782" sldId="260"/>
            <ac:picMk id="6" creationId="{5FDFA276-1BE3-44E6-B61D-0FC6E8EDE0AD}"/>
          </ac:picMkLst>
        </pc:picChg>
      </pc:sldChg>
      <pc:sldChg chg="addSp modSp">
        <pc:chgData name="Olga Ziemiecka" userId="S::oziemiecka@eduwarszawa.pl::fa9bd5a3-81f8-4472-85e0-1a8268ba6770" providerId="AD" clId="Web-{E23DF867-1B3C-49D9-8DB1-0D4A883A5136}" dt="2021-04-09T06:02:45.208" v="37" actId="1076"/>
        <pc:sldMkLst>
          <pc:docMk/>
          <pc:sldMk cId="534237154" sldId="261"/>
        </pc:sldMkLst>
        <pc:spChg chg="add mod">
          <ac:chgData name="Olga Ziemiecka" userId="S::oziemiecka@eduwarszawa.pl::fa9bd5a3-81f8-4472-85e0-1a8268ba6770" providerId="AD" clId="Web-{E23DF867-1B3C-49D9-8DB1-0D4A883A5136}" dt="2021-04-09T06:02:45.208" v="37" actId="1076"/>
          <ac:spMkLst>
            <pc:docMk/>
            <pc:sldMk cId="534237154" sldId="261"/>
            <ac:spMk id="4" creationId="{849D715E-67DF-49D5-B743-76E8F2016D1D}"/>
          </ac:spMkLst>
        </pc:spChg>
      </pc:sldChg>
      <pc:sldChg chg="addSp modSp">
        <pc:chgData name="Olga Ziemiecka" userId="S::oziemiecka@eduwarszawa.pl::fa9bd5a3-81f8-4472-85e0-1a8268ba6770" providerId="AD" clId="Web-{E23DF867-1B3C-49D9-8DB1-0D4A883A5136}" dt="2021-04-09T06:03:56.132" v="46" actId="20577"/>
        <pc:sldMkLst>
          <pc:docMk/>
          <pc:sldMk cId="85253738" sldId="262"/>
        </pc:sldMkLst>
        <pc:spChg chg="add mod">
          <ac:chgData name="Olga Ziemiecka" userId="S::oziemiecka@eduwarszawa.pl::fa9bd5a3-81f8-4472-85e0-1a8268ba6770" providerId="AD" clId="Web-{E23DF867-1B3C-49D9-8DB1-0D4A883A5136}" dt="2021-04-09T06:03:56.132" v="46" actId="20577"/>
          <ac:spMkLst>
            <pc:docMk/>
            <pc:sldMk cId="85253738" sldId="262"/>
            <ac:spMk id="3" creationId="{768571F7-42B2-4058-B360-527BEC60F879}"/>
          </ac:spMkLst>
        </pc:spChg>
      </pc:sldChg>
      <pc:sldChg chg="addSp delSp modSp">
        <pc:chgData name="Olga Ziemiecka" userId="S::oziemiecka@eduwarszawa.pl::fa9bd5a3-81f8-4472-85e0-1a8268ba6770" providerId="AD" clId="Web-{E23DF867-1B3C-49D9-8DB1-0D4A883A5136}" dt="2021-04-09T06:06:14.260" v="56" actId="1076"/>
        <pc:sldMkLst>
          <pc:docMk/>
          <pc:sldMk cId="2791158002" sldId="263"/>
        </pc:sldMkLst>
        <pc:spChg chg="add mod">
          <ac:chgData name="Olga Ziemiecka" userId="S::oziemiecka@eduwarszawa.pl::fa9bd5a3-81f8-4472-85e0-1a8268ba6770" providerId="AD" clId="Web-{E23DF867-1B3C-49D9-8DB1-0D4A883A5136}" dt="2021-04-09T06:06:14.260" v="56" actId="1076"/>
          <ac:spMkLst>
            <pc:docMk/>
            <pc:sldMk cId="2791158002" sldId="263"/>
            <ac:spMk id="4" creationId="{31E55BF9-70E9-4E96-8582-9C2CB9498848}"/>
          </ac:spMkLst>
        </pc:spChg>
        <pc:picChg chg="del">
          <ac:chgData name="Olga Ziemiecka" userId="S::oziemiecka@eduwarszawa.pl::fa9bd5a3-81f8-4472-85e0-1a8268ba6770" providerId="AD" clId="Web-{E23DF867-1B3C-49D9-8DB1-0D4A883A5136}" dt="2021-04-09T06:05:19.056" v="48"/>
          <ac:picMkLst>
            <pc:docMk/>
            <pc:sldMk cId="2791158002" sldId="263"/>
            <ac:picMk id="5" creationId="{D49B2CB4-EB38-40C1-95C6-4C2073235710}"/>
          </ac:picMkLst>
        </pc:picChg>
        <pc:picChg chg="add mod ord">
          <ac:chgData name="Olga Ziemiecka" userId="S::oziemiecka@eduwarszawa.pl::fa9bd5a3-81f8-4472-85e0-1a8268ba6770" providerId="AD" clId="Web-{E23DF867-1B3C-49D9-8DB1-0D4A883A5136}" dt="2021-04-09T06:05:44.478" v="52"/>
          <ac:picMkLst>
            <pc:docMk/>
            <pc:sldMk cId="2791158002" sldId="263"/>
            <ac:picMk id="6" creationId="{E6FE2D4B-B466-44A0-8F83-843A69CBAA96}"/>
          </ac:picMkLst>
        </pc:picChg>
      </pc:sldChg>
    </pc:docChg>
  </pc:docChgLst>
  <pc:docChgLst>
    <pc:chgData name="Olga Ziemiecka" userId="S::oziemiecka@eduwarszawa.pl::fa9bd5a3-81f8-4472-85e0-1a8268ba6770" providerId="AD" clId="Web-{EC93BC9F-E09C-2000-B8F3-BF48035574C5}"/>
    <pc:docChg chg="modSld">
      <pc:chgData name="Olga Ziemiecka" userId="S::oziemiecka@eduwarszawa.pl::fa9bd5a3-81f8-4472-85e0-1a8268ba6770" providerId="AD" clId="Web-{EC93BC9F-E09C-2000-B8F3-BF48035574C5}" dt="2021-04-09T14:45:00.669" v="6" actId="1076"/>
      <pc:docMkLst>
        <pc:docMk/>
      </pc:docMkLst>
      <pc:sldChg chg="addSp delSp modSp modMedia addAnim delAnim">
        <pc:chgData name="Olga Ziemiecka" userId="S::oziemiecka@eduwarszawa.pl::fa9bd5a3-81f8-4472-85e0-1a8268ba6770" providerId="AD" clId="Web-{EC93BC9F-E09C-2000-B8F3-BF48035574C5}" dt="2021-04-09T14:45:00.669" v="6" actId="1076"/>
        <pc:sldMkLst>
          <pc:docMk/>
          <pc:sldMk cId="2791158002" sldId="263"/>
        </pc:sldMkLst>
        <pc:picChg chg="del mod">
          <ac:chgData name="Olga Ziemiecka" userId="S::oziemiecka@eduwarszawa.pl::fa9bd5a3-81f8-4472-85e0-1a8268ba6770" providerId="AD" clId="Web-{EC93BC9F-E09C-2000-B8F3-BF48035574C5}" dt="2021-04-09T14:44:26.418" v="4"/>
          <ac:picMkLst>
            <pc:docMk/>
            <pc:sldMk cId="2791158002" sldId="263"/>
            <ac:picMk id="3" creationId="{382EA07B-1039-4ADA-B6E3-B5D25162B63F}"/>
          </ac:picMkLst>
        </pc:picChg>
        <pc:picChg chg="add mod">
          <ac:chgData name="Olga Ziemiecka" userId="S::oziemiecka@eduwarszawa.pl::fa9bd5a3-81f8-4472-85e0-1a8268ba6770" providerId="AD" clId="Web-{EC93BC9F-E09C-2000-B8F3-BF48035574C5}" dt="2021-04-09T14:45:00.669" v="6" actId="1076"/>
          <ac:picMkLst>
            <pc:docMk/>
            <pc:sldMk cId="2791158002" sldId="263"/>
            <ac:picMk id="5" creationId="{03C27F23-DD5E-467B-B428-12E6306521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sy.gov.pl/pl/informacje/aktualnosci/niedzwiedzie-zaszyly-sie-w-gawrach" TargetMode="External"/><Relationship Id="rId4" Type="http://schemas.openxmlformats.org/officeDocument/2006/relationships/hyperlink" Target="http://www.poznajtatry.pl/index.php?strona,doc,pol,glkwna,1399,0,564,1,1399,niedzwiedz_brunatny_,an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drzewo, zewnętrzne, roślina, las&#10;&#10;Opis wygenerowany automatycznie">
            <a:extLst>
              <a:ext uri="{FF2B5EF4-FFF2-40B4-BE49-F238E27FC236}">
                <a16:creationId xmlns:a16="http://schemas.microsoft.com/office/drawing/2014/main" id="{C854EC1A-F5C2-4648-AF8B-3575FEB53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7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>
                <a:solidFill>
                  <a:srgbClr val="FFFFFF"/>
                </a:solidFill>
                <a:cs typeface="Calibri Light"/>
              </a:rPr>
              <a:t>Życie lasu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Niedźwiedź brunatny 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421D68-AC62-4887-9BB4-A6315CEEB647}"/>
              </a:ext>
            </a:extLst>
          </p:cNvPr>
          <p:cNvSpPr txBox="1"/>
          <p:nvPr/>
        </p:nvSpPr>
        <p:spPr>
          <a:xfrm>
            <a:off x="66135" y="6377796"/>
            <a:ext cx="47704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i="1" dirty="0">
                <a:cs typeface="Calibri"/>
              </a:rPr>
              <a:t>Źródło: </a:t>
            </a:r>
            <a:r>
              <a:rPr lang="pl-PL" sz="1400" i="1" dirty="0">
                <a:ea typeface="+mn-lt"/>
                <a:cs typeface="+mn-lt"/>
              </a:rPr>
              <a:t>https://www.lasy.gov.pl/pl/nasze-lasy/polskie-lasy</a:t>
            </a:r>
            <a:endParaRPr lang="pl-PL" sz="1400" i="1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8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F2C4CC-62E6-41F8-BE51-67593C6A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300" dirty="0">
                <a:solidFill>
                  <a:srgbClr val="FFFFFF"/>
                </a:solidFill>
              </a:rPr>
              <a:t>Pamiętacie, że niedźwiedzie zapadają w sen zimowy?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3CEBFB3-787C-4CC1-83CB-452B3AE63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57" r="6543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5C466BC-5E77-4C45-8907-6BC65F9B77AD}"/>
              </a:ext>
            </a:extLst>
          </p:cNvPr>
          <p:cNvSpPr txBox="1"/>
          <p:nvPr/>
        </p:nvSpPr>
        <p:spPr>
          <a:xfrm>
            <a:off x="971909" y="5414513"/>
            <a:ext cx="47704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i="1" dirty="0">
                <a:cs typeface="Calibri"/>
              </a:rPr>
              <a:t>Źródło: </a:t>
            </a:r>
            <a:r>
              <a:rPr lang="pl-PL" sz="1400" i="1" dirty="0">
                <a:ea typeface="+mn-lt"/>
                <a:cs typeface="+mn-lt"/>
              </a:rPr>
              <a:t>"Życie lasu" Katarzyna Bajerowicz</a:t>
            </a:r>
            <a:endParaRPr lang="pl-PL" sz="1400" i="1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az 14" descr="Obraz zawierający drzewo, zewnętrzne, skała, kufer&#10;&#10;Opis wygenerowany automatycznie">
            <a:extLst>
              <a:ext uri="{FF2B5EF4-FFF2-40B4-BE49-F238E27FC236}">
                <a16:creationId xmlns:a16="http://schemas.microsoft.com/office/drawing/2014/main" id="{510FD269-EC5F-450C-81A3-B8D8CD180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</a:blip>
          <a:srcRect l="27597" r="14843" b="1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19" name="Obraz 19" descr="Obraz zawierający zewnętrzne, drzewo, trawa, roślina&#10;&#10;Opis wygenerowany automatycznie">
            <a:extLst>
              <a:ext uri="{FF2B5EF4-FFF2-40B4-BE49-F238E27FC236}">
                <a16:creationId xmlns:a16="http://schemas.microsoft.com/office/drawing/2014/main" id="{212CD5EC-C83D-495B-A0B8-F073F5382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1" b="17587"/>
          <a:stretch/>
        </p:blipFill>
        <p:spPr>
          <a:xfrm>
            <a:off x="6095156" y="182880"/>
            <a:ext cx="5915025" cy="64997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4F2C4CC-62E6-41F8-BE51-67593C6A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7189"/>
            <a:ext cx="10509179" cy="279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Przypomnimy sobie tylko że, przygotowują się do niego od lata.  Jedzą wtedy bardzo dużo i szykują sobie legowisko, które nazywa się </a:t>
            </a:r>
            <a:r>
              <a:rPr lang="pl-PL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GAWRĄ.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AA5BFD5-3DA8-4AD8-AF8D-EC08C65327F0}"/>
              </a:ext>
            </a:extLst>
          </p:cNvPr>
          <p:cNvSpPr txBox="1"/>
          <p:nvPr/>
        </p:nvSpPr>
        <p:spPr>
          <a:xfrm>
            <a:off x="125746" y="6214866"/>
            <a:ext cx="11817518" cy="5468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 err="1">
                <a:solidFill>
                  <a:srgbClr val="FFFFFF"/>
                </a:solidFill>
              </a:rPr>
              <a:t>Źródło</a:t>
            </a:r>
            <a:r>
              <a:rPr lang="en-US" sz="2000" i="1" dirty="0">
                <a:solidFill>
                  <a:srgbClr val="FFFFFF"/>
                </a:solidFill>
              </a:rPr>
              <a:t>: </a:t>
            </a:r>
            <a:r>
              <a:rPr lang="en-US" sz="2000" i="1" dirty="0">
                <a:solidFill>
                  <a:srgbClr val="FFFFFF"/>
                </a:solidFill>
                <a:hlinkClick r:id="rId4"/>
              </a:rPr>
              <a:t>http://www.poznajtatry.pl/index.php?strona,doc,pol,glkwna,1399,0,564,1,1399,niedzwiedz_brunatny_,ant.html</a:t>
            </a:r>
            <a:endParaRPr lang="en-US" sz="2000" dirty="0">
              <a:solidFill>
                <a:srgbClr val="FFFFFF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rgbClr val="FFFFFF"/>
                </a:solidFill>
                <a:hlinkClick r:id="rId5"/>
              </a:rPr>
              <a:t>https://www.lasy.gov.pl/pl/informacje/aktualnosci/niedzwiedzie-zaszyly-sie-w-gawrach</a:t>
            </a:r>
            <a:endParaRPr lang="en-US" sz="2000" i="1" dirty="0">
              <a:solidFill>
                <a:srgbClr val="FFFFFF"/>
              </a:solidFill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8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F2C4CC-62E6-41F8-BE51-67593C6A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300" dirty="0">
                <a:solidFill>
                  <a:schemeClr val="bg1"/>
                </a:solidFill>
                <a:ea typeface="+mj-lt"/>
                <a:cs typeface="+mj-lt"/>
              </a:rPr>
              <a:t>W czasie zimowego snu w gawrze rodzi się od jednego do trzech </a:t>
            </a:r>
            <a:br>
              <a:rPr lang="pl-PL" sz="33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pl-PL" sz="3300" dirty="0">
                <a:solidFill>
                  <a:schemeClr val="bg1"/>
                </a:solidFill>
                <a:ea typeface="+mj-lt"/>
                <a:cs typeface="+mj-lt"/>
              </a:rPr>
              <a:t>niedźwiadków 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4" descr="Obraz zawierający tekst, liść&#10;&#10;Opis wygenerowany automatycznie">
            <a:extLst>
              <a:ext uri="{FF2B5EF4-FFF2-40B4-BE49-F238E27FC236}">
                <a16:creationId xmlns:a16="http://schemas.microsoft.com/office/drawing/2014/main" id="{BE563D75-D52B-4D62-B2CC-042DD0E4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46" y="1421023"/>
            <a:ext cx="6874354" cy="384342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49D715E-67DF-49D5-B743-76E8F2016D1D}"/>
              </a:ext>
            </a:extLst>
          </p:cNvPr>
          <p:cNvSpPr txBox="1"/>
          <p:nvPr/>
        </p:nvSpPr>
        <p:spPr>
          <a:xfrm>
            <a:off x="1115683" y="4954437"/>
            <a:ext cx="454036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i="1" dirty="0"/>
              <a:t>Źródło: "Życie lasu" Katarzyna Bajerowicz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53423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8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F2C4CC-62E6-41F8-BE51-67593C6A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704" y="618681"/>
            <a:ext cx="3117079" cy="47801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  <a:cs typeface="Calibri Light" panose="020F0302020204030204"/>
              </a:rPr>
              <a:t>Niedźwiedzie brunatne budzą się ze snu zimowego wraz z początkiem wiosny.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niedźwiedź, zewnętrzne, brązowy&#10;&#10;Opis wygenerowany automatycznie">
            <a:extLst>
              <a:ext uri="{FF2B5EF4-FFF2-40B4-BE49-F238E27FC236}">
                <a16:creationId xmlns:a16="http://schemas.microsoft.com/office/drawing/2014/main" id="{E55AB1D6-FD49-4BD0-A77D-D5DC981D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06" y="1177146"/>
            <a:ext cx="6927011" cy="433117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8571F7-42B2-4058-B360-527BEC60F879}"/>
              </a:ext>
            </a:extLst>
          </p:cNvPr>
          <p:cNvSpPr txBox="1"/>
          <p:nvPr/>
        </p:nvSpPr>
        <p:spPr>
          <a:xfrm>
            <a:off x="1101306" y="5198852"/>
            <a:ext cx="54317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i="1" dirty="0"/>
              <a:t>Źródło: </a:t>
            </a:r>
            <a:r>
              <a:rPr lang="pl-PL" sz="1400" i="1" dirty="0">
                <a:ea typeface="+mn-lt"/>
                <a:cs typeface="+mn-lt"/>
              </a:rPr>
              <a:t>http://www.drapiezniki.pl/481-niedzwiedz-brunatny.html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8525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8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F2C4CC-62E6-41F8-BE51-67593C6A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421" y="618681"/>
            <a:ext cx="3073947" cy="5585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chemeClr val="bg1"/>
                </a:solidFill>
                <a:cs typeface="Calibri Light" panose="020F0302020204030204"/>
              </a:rPr>
              <a:t>Teraz wy zamieńcie się w niedźwiadki które budzą </a:t>
            </a:r>
            <a:r>
              <a:rPr lang="pl-PL">
                <a:solidFill>
                  <a:schemeClr val="bg1"/>
                </a:solidFill>
                <a:cs typeface="Calibri Light" panose="020F0302020204030204"/>
              </a:rPr>
              <a:t>się z zimowego </a:t>
            </a:r>
            <a:r>
              <a:rPr lang="pl-PL" dirty="0">
                <a:solidFill>
                  <a:schemeClr val="bg1"/>
                </a:solidFill>
                <a:cs typeface="Calibri Light" panose="020F0302020204030204"/>
              </a:rPr>
              <a:t>snu przy muzyce.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7" descr="Obraz zawierający niedźwiedź, trawa, zewnętrzne, brązowy&#10;&#10;Opis wygenerowany automatycznie">
            <a:extLst>
              <a:ext uri="{FF2B5EF4-FFF2-40B4-BE49-F238E27FC236}">
                <a16:creationId xmlns:a16="http://schemas.microsoft.com/office/drawing/2014/main" id="{E6FE2D4B-B466-44A0-8F83-843A69CBA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83" y="746904"/>
            <a:ext cx="6912633" cy="520604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1E55BF9-70E9-4E96-8582-9C2CB9498848}"/>
              </a:ext>
            </a:extLst>
          </p:cNvPr>
          <p:cNvSpPr txBox="1"/>
          <p:nvPr/>
        </p:nvSpPr>
        <p:spPr>
          <a:xfrm>
            <a:off x="1058174" y="5644550"/>
            <a:ext cx="50004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i="1" dirty="0">
                <a:ea typeface="+mn-lt"/>
                <a:cs typeface="+mn-lt"/>
              </a:rPr>
              <a:t>Źródło: </a:t>
            </a:r>
            <a:r>
              <a:rPr lang="pl-PL" sz="1400" i="1" dirty="0"/>
              <a:t>http://www.drapiezniki.pl/481-niedzwiedz-brunatny.html</a:t>
            </a:r>
            <a:endParaRPr lang="pl-PL" dirty="0"/>
          </a:p>
        </p:txBody>
      </p:sp>
      <p:pic>
        <p:nvPicPr>
          <p:cNvPr id="5" name="Edvard  Grieg - Poranek (mp3cut.net)">
            <a:hlinkClick r:id="" action="ppaction://media"/>
            <a:extLst>
              <a:ext uri="{FF2B5EF4-FFF2-40B4-BE49-F238E27FC236}">
                <a16:creationId xmlns:a16="http://schemas.microsoft.com/office/drawing/2014/main" id="{03C27F23-DD5E-467B-B428-12E630652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2347" y="547927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0E335BBBB7AE43A6F111EFD73D8CD0" ma:contentTypeVersion="7" ma:contentTypeDescription="Utwórz nowy dokument." ma:contentTypeScope="" ma:versionID="21fe01c201147c26f37fe82e1ef86862">
  <xsd:schema xmlns:xsd="http://www.w3.org/2001/XMLSchema" xmlns:xs="http://www.w3.org/2001/XMLSchema" xmlns:p="http://schemas.microsoft.com/office/2006/metadata/properties" xmlns:ns2="a4beb24c-f386-4690-b8a8-0840f9a6bb9b" targetNamespace="http://schemas.microsoft.com/office/2006/metadata/properties" ma:root="true" ma:fieldsID="4afae3e14749e7501f35a77e5cdf1059" ns2:_="">
    <xsd:import namespace="a4beb24c-f386-4690-b8a8-0840f9a6b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eb24c-f386-4690-b8a8-0840f9a6b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DED2C4-61F6-404E-84DB-12A7F3174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eb24c-f386-4690-b8a8-0840f9a6b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B94CB7-808F-4225-B044-F1A97B6D3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B9C69-9B13-4705-BFFC-1641264222D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4beb24c-f386-4690-b8a8-0840f9a6bb9b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</Words>
  <Application>Microsoft Office PowerPoint</Application>
  <PresentationFormat>Panoramiczny</PresentationFormat>
  <Paragraphs>14</Paragraphs>
  <Slides>6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Życie lasu</vt:lpstr>
      <vt:lpstr>Pamiętacie, że niedźwiedzie zapadają w sen zimowy?</vt:lpstr>
      <vt:lpstr>Przypomnimy sobie tylko że, przygotowują się do niego od lata.  Jedzą wtedy bardzo dużo i szykują sobie legowisko, które nazywa się GAWRĄ.</vt:lpstr>
      <vt:lpstr>W czasie zimowego snu w gawrze rodzi się od jednego do trzech  niedźwiadków </vt:lpstr>
      <vt:lpstr>Niedźwiedzie brunatne budzą się ze snu zimowego wraz z początkiem wiosny.</vt:lpstr>
      <vt:lpstr>Teraz wy zamieńcie się w niedźwiadki które budzą się z zimowego snu przy muzyce.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Cyranowska Magdalena mc59039</cp:lastModifiedBy>
  <cp:revision>248</cp:revision>
  <dcterms:created xsi:type="dcterms:W3CDTF">2021-04-08T17:15:04Z</dcterms:created>
  <dcterms:modified xsi:type="dcterms:W3CDTF">2021-04-09T14:45:00Z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0x0101004D0E335BBBB7AE43A6F111EFD73D8CD0</vt:lpwstr>
  </property>
</Properties>
</file>