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61F9DB-1D74-4E91-A047-AD2EBFECD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C34760-0E50-4710-AF3C-EC489B46C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07C4E5-AA61-45BA-B05A-99E9F180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61485-3B2B-4A90-B6D6-4FA66E94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4B7C25-A8C9-43A6-B70B-A0364FB5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06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ED38B-50EE-4C2A-8EDC-92ABF72D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5D852CC-CE2C-4F61-9C45-85CF3D018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C861D3-FC97-4E68-97A8-27431C48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94C72B-0561-40AD-B8C7-21DD6908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898C57-BE68-42A4-809E-812AAE07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66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FB714F1-4894-4CD3-8F52-2D6696B81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78356F2-04A3-4D6D-9143-171E910A8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51714F-1969-415F-B017-BBD1A79A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C1E4DA-D0B1-4943-913E-75E96EA8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5E5EFF-549B-4E15-A7D1-27A65205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03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C38DE-4021-46D0-BD20-89A18E09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84833-FA71-4AF2-858C-0B4C7C21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396102-AE8B-4EAA-B7A8-ED651A0E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1B3E4C-39EC-401F-AC6A-8DE2EA54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CC215B-0746-4B57-96D3-4EB78DDF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DFEB04-78E0-489A-910E-F628A6A3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F1F353-33FA-4DE5-8580-A72E5FF3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3038D3-5B9D-48DF-AE2A-6AED4A94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988095-9096-4F33-907F-304046DD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16D0A2-2640-4343-8CFA-E8CCB95A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04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6C25D-8275-41DB-A50D-D276C982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53FFF4-D6D3-469C-B385-28A9FC0AB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C43312-546A-4F3E-A7A4-AD75E38CD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8CD0BB-0EB4-4E2F-B36A-AFA8F09F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88B3D3-2E5A-40AB-AC35-F6080092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E1EDB3-2FA1-4B86-A66B-06A0ED63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7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32DB0-9612-4917-BE03-2DDD6FDA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D73E4A-75F9-4E41-AFB1-D0B32BF82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D3AC20-525E-49B8-AEA4-FCE047613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A43BE2F-AB3B-475F-B328-647504AF0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C618AC7-7744-4645-9005-F32BA2A2B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428A056-19B6-445D-A15E-05171579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8E23B2E-EEC0-4F21-BCAB-1453E4E7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C338A09-317C-431F-9CFC-5E95E661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75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A826EF-4B2A-47E8-BEBD-E2CCF634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70D8BE1-1F8D-4CCA-9A31-1A3CB0C0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91C053-B602-451C-8787-B1832A33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565FE4-751D-4311-981C-A2CFD81E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79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2F026C-27D0-4BD3-A54E-028B484C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AF6C8BB-0B65-49A3-9354-AE35FE4A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2BF324-11C5-42D9-9BDB-BE374C1B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A4C05-9A4F-42F4-B5EB-207A516B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97250F-B8EC-41F9-A5ED-D5D637A4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E31238-D1D4-41B7-B1D7-A66E0F72A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3C5AD3-9691-4C5D-92C9-BBE88FF5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758741-D3F2-410C-B3C1-DF32B0E6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DA7198-52EF-4646-AF6D-96D8094B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94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A954E-F9C1-444E-BB16-238117E2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D2FC24B-A2C5-4ECB-BB2E-4C16452E7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B767C0-D0C4-410A-AED9-8C9BFF997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E38278-55E5-4884-BA95-2832A57E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F30634-04D1-4549-9444-A23B6784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9446FE-F5DB-4B6B-BB66-1131A09D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7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22B3DE-738C-4019-8A78-8643E04B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0660D1-7CDC-448F-BACE-A08AC2F3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A56921-2EC7-4A79-A436-54C3281A2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8145-D078-4107-B681-5D1117241773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3C7E93-B8D4-44A7-A393-0CFE0F520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2860B1-C75F-4DEA-9878-E853CBF96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A12B-C38D-4CD5-8751-177D572356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File:Kiwi_aka.jpg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s://flickr.com/photos/nationalzoo/6920644601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Whole_kiwifruit_on_white_background.jpg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20043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45F1B2-21FF-45A7-98A7-9025191C7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pl-PL" sz="5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Kiwi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2C7161-0722-4534-ABE3-F70009D36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601" y="1680593"/>
            <a:ext cx="3177012" cy="420001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to ptak?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Oto Kiwi - najsłynniejszy ptak nielot - Twoje zwierzęta">
            <a:extLst>
              <a:ext uri="{FF2B5EF4-FFF2-40B4-BE49-F238E27FC236}">
                <a16:creationId xmlns:a16="http://schemas.microsoft.com/office/drawing/2014/main" id="{D1F42A7E-328B-4F72-BD4F-A19673C7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310" y="2426818"/>
            <a:ext cx="419843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aturalne bogactwo. Małe kiwi nie ma sobie równych. - Wiadomości ...">
            <a:extLst>
              <a:ext uri="{FF2B5EF4-FFF2-40B4-BE49-F238E27FC236}">
                <a16:creationId xmlns:a16="http://schemas.microsoft.com/office/drawing/2014/main" id="{E4E0876C-20F5-4A68-A682-FBA71458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666" y="2284248"/>
            <a:ext cx="534800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id="{C7DA6031-64C8-486D-BBEC-EA436B18CFED}"/>
              </a:ext>
            </a:extLst>
          </p:cNvPr>
          <p:cNvSpPr txBox="1">
            <a:spLocks/>
          </p:cNvSpPr>
          <p:nvPr/>
        </p:nvSpPr>
        <p:spPr>
          <a:xfrm>
            <a:off x="7809723" y="1680593"/>
            <a:ext cx="2433795" cy="42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to owoc?</a:t>
            </a:r>
          </a:p>
        </p:txBody>
      </p:sp>
    </p:spTree>
    <p:extLst>
      <p:ext uri="{BB962C8B-B14F-4D97-AF65-F5344CB8AC3E}">
        <p14:creationId xmlns:p14="http://schemas.microsoft.com/office/powerpoint/2010/main" val="131633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łos 008_sd">
            <a:hlinkClick r:id="" action="ppaction://media"/>
            <a:extLst>
              <a:ext uri="{FF2B5EF4-FFF2-40B4-BE49-F238E27FC236}">
                <a16:creationId xmlns:a16="http://schemas.microsoft.com/office/drawing/2014/main" id="{4525092D-8CF2-47D1-99FD-948EA9F32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247" y="1712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2AF15E-525D-4A32-8669-8C652F1C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8823"/>
            <a:ext cx="4294238" cy="615177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zaraz, zaraz… przecież kiwi to również nazwa ptaka… Czy widzicie między nimi jakieś podobieństwo?</a:t>
            </a:r>
          </a:p>
        </p:txBody>
      </p:sp>
      <p:pic>
        <p:nvPicPr>
          <p:cNvPr id="4" name="Głos 007_sd">
            <a:hlinkClick r:id="" action="ppaction://media"/>
            <a:extLst>
              <a:ext uri="{FF2B5EF4-FFF2-40B4-BE49-F238E27FC236}">
                <a16:creationId xmlns:a16="http://schemas.microsoft.com/office/drawing/2014/main" id="{53779FE9-E78B-44E9-9A81-59633ECAA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436" y="2640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wierzę, ptak, patrzenie, brązowy&#10;&#10;Opis wygenerowany automatycznie">
            <a:extLst>
              <a:ext uri="{FF2B5EF4-FFF2-40B4-BE49-F238E27FC236}">
                <a16:creationId xmlns:a16="http://schemas.microsoft.com/office/drawing/2014/main" id="{6E617512-F9DE-4720-90D7-145ACB4A9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9742" y="731520"/>
            <a:ext cx="5028952" cy="416966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6529518-DDC9-4319-8EAB-D1D289E1F405}"/>
              </a:ext>
            </a:extLst>
          </p:cNvPr>
          <p:cNvSpPr txBox="1"/>
          <p:nvPr/>
        </p:nvSpPr>
        <p:spPr>
          <a:xfrm>
            <a:off x="1133218" y="5017112"/>
            <a:ext cx="227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pngimg.com/download/20043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/3.0/"/>
              </a:rPr>
              <a:t>CC BY-NC</a:t>
            </a:r>
            <a:endParaRPr lang="pl-PL" sz="900"/>
          </a:p>
        </p:txBody>
      </p:sp>
      <p:pic>
        <p:nvPicPr>
          <p:cNvPr id="7" name="Obraz 6" descr="Obraz zawierający melon, owoce, zdjęcie, patrzenie&#10;&#10;Opis wygenerowany automatycznie">
            <a:extLst>
              <a:ext uri="{FF2B5EF4-FFF2-40B4-BE49-F238E27FC236}">
                <a16:creationId xmlns:a16="http://schemas.microsoft.com/office/drawing/2014/main" id="{A9BB195D-432C-47A5-BD8C-996FADA95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71131" y="3090672"/>
            <a:ext cx="2125923" cy="155292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38F9B19-5F30-4ECB-864C-FFA864E39E39}"/>
              </a:ext>
            </a:extLst>
          </p:cNvPr>
          <p:cNvSpPr txBox="1"/>
          <p:nvPr/>
        </p:nvSpPr>
        <p:spPr>
          <a:xfrm>
            <a:off x="9542638" y="4850372"/>
            <a:ext cx="19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8" tooltip="https://commons.wikimedia.org/wiki/File:Whole_kiwifruit_on_white_background.jp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9" tooltip="https://creativecommons.org/licenses/by-sa/3.0/"/>
              </a:rPr>
              <a:t>CC BY-SA</a:t>
            </a:r>
            <a:endParaRPr lang="pl-PL" sz="90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4AF4B8CB-5BA4-497B-917C-5C3C8CB93F1A}"/>
              </a:ext>
            </a:extLst>
          </p:cNvPr>
          <p:cNvSpPr/>
          <p:nvPr/>
        </p:nvSpPr>
        <p:spPr>
          <a:xfrm>
            <a:off x="5947894" y="2652539"/>
            <a:ext cx="2787210" cy="1552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łos 006_sd">
            <a:hlinkClick r:id="" action="ppaction://media"/>
            <a:extLst>
              <a:ext uri="{FF2B5EF4-FFF2-40B4-BE49-F238E27FC236}">
                <a16:creationId xmlns:a16="http://schemas.microsoft.com/office/drawing/2014/main" id="{4723AF22-262D-4939-B137-4CEECADA8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79759" y="4643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36D85055732742A87551583D5AA2D1" ma:contentTypeVersion="10" ma:contentTypeDescription="Utwórz nowy dokument." ma:contentTypeScope="" ma:versionID="f86699c68050dc70d5c0b1d39eb3397e">
  <xsd:schema xmlns:xsd="http://www.w3.org/2001/XMLSchema" xmlns:xs="http://www.w3.org/2001/XMLSchema" xmlns:p="http://schemas.microsoft.com/office/2006/metadata/properties" xmlns:ns2="00e5aca2-e9ed-42a3-875c-6f5b678d8e01" targetNamespace="http://schemas.microsoft.com/office/2006/metadata/properties" ma:root="true" ma:fieldsID="d89f9e3895480ae344e890aec1d63884" ns2:_="">
    <xsd:import namespace="00e5aca2-e9ed-42a3-875c-6f5b678d8e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5aca2-e9ed-42a3-875c-6f5b678d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0E5485-1651-44EE-A06A-726A59F6EC62}"/>
</file>

<file path=customXml/itemProps2.xml><?xml version="1.0" encoding="utf-8"?>
<ds:datastoreItem xmlns:ds="http://schemas.openxmlformats.org/officeDocument/2006/customXml" ds:itemID="{71EF4E74-BD31-4A78-AED2-F5B23BA91C35}"/>
</file>

<file path=customXml/itemProps3.xml><?xml version="1.0" encoding="utf-8"?>
<ds:datastoreItem xmlns:ds="http://schemas.openxmlformats.org/officeDocument/2006/customXml" ds:itemID="{4F2A9E2A-F9D1-42E7-B804-8D4291517A6D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52</Words>
  <Application>Microsoft Office PowerPoint</Application>
  <PresentationFormat>Panoramiczny</PresentationFormat>
  <Paragraphs>6</Paragraphs>
  <Slides>4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Motyw pakietu Office</vt:lpstr>
      <vt:lpstr>Kiwi </vt:lpstr>
      <vt:lpstr>Prezentacja programu PowerPoint</vt:lpstr>
      <vt:lpstr>Ale zaraz, zaraz… przecież kiwi to również nazwa ptaka… Czy widzicie między nimi jakieś podobieństwo?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Kiwi </dc:title>
  <dc:creator>Marta Drozd</dc:creator>
  <cp:lastModifiedBy>Marta Drozd</cp:lastModifiedBy>
  <cp:revision>4</cp:revision>
  <dcterms:created xsi:type="dcterms:W3CDTF">2020-06-09T22:26:59Z</dcterms:created>
  <dcterms:modified xsi:type="dcterms:W3CDTF">2020-06-09T23:24:27Z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0x010100E136D85055732742A87551583D5AA2D1</vt:lpwstr>
  </property>
</Properties>
</file>