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58" r:id="rId9"/>
    <p:sldId id="275" r:id="rId10"/>
    <p:sldId id="276" r:id="rId11"/>
    <p:sldId id="259" r:id="rId12"/>
    <p:sldId id="260" r:id="rId13"/>
    <p:sldId id="261" r:id="rId14"/>
    <p:sldId id="262" r:id="rId15"/>
    <p:sldId id="263" r:id="rId16"/>
    <p:sldId id="267" r:id="rId17"/>
    <p:sldId id="269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97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65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3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36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0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12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75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2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74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48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2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5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zptn1qan2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vD13N8U-5I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9F8A656C-0806-4677-A38B-DA5DF0F3C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8C6E857C-2D6B-4600-8DC2-405F116FE8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548" b="16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: Rounded Corners 10">
            <a:extLst>
              <a:ext uri="{FF2B5EF4-FFF2-40B4-BE49-F238E27FC236}">
                <a16:creationId xmlns:a16="http://schemas.microsoft.com/office/drawing/2014/main" id="{9BEF8C6D-8BB3-473A-9607-D7381CC5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7"/>
            <a:ext cx="3859952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EB3FB99-2902-474E-BB70-E73261A14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219" y="795509"/>
            <a:ext cx="3507023" cy="3011340"/>
          </a:xfrm>
        </p:spPr>
        <p:txBody>
          <a:bodyPr>
            <a:normAutofit/>
          </a:bodyPr>
          <a:lstStyle/>
          <a:p>
            <a:r>
              <a:rPr lang="pl-PL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Wielka i mała litera: „</a:t>
            </a:r>
            <a:r>
              <a:rPr lang="pl-PL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C,c</a:t>
            </a:r>
            <a:r>
              <a:rPr lang="pl-PL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CD50952-3622-4CE9-AF16-FC4F6D916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6219" y="3898924"/>
            <a:ext cx="3507023" cy="1777878"/>
          </a:xfrm>
        </p:spPr>
        <p:txBody>
          <a:bodyPr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Propozycje zabaw, które pozwolą Wam poznać kształt i sposób kreślenia tej litery.</a:t>
            </a:r>
          </a:p>
        </p:txBody>
      </p:sp>
      <p:sp>
        <p:nvSpPr>
          <p:cNvPr id="18" name="Arc 12">
            <a:extLst>
              <a:ext uri="{FF2B5EF4-FFF2-40B4-BE49-F238E27FC236}">
                <a16:creationId xmlns:a16="http://schemas.microsoft.com/office/drawing/2014/main" id="{AE9ADF75-5F35-4ED5-BCC5-F91FC616F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6218" y="8305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478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448C17-B456-428D-B876-20723F8B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Wasza lewa dłoń potrafi ułożyć się w kształt tej litery. Spójrzcie i spróbujcie też tak zrobić:</a:t>
            </a:r>
          </a:p>
        </p:txBody>
      </p:sp>
      <p:pic>
        <p:nvPicPr>
          <p:cNvPr id="4" name="Obraz 3" descr="Obraz zawierający osoba, ręka, trzymający, mężczyzna&#10;&#10;Opis wygenerowany automatycznie">
            <a:extLst>
              <a:ext uri="{FF2B5EF4-FFF2-40B4-BE49-F238E27FC236}">
                <a16:creationId xmlns:a16="http://schemas.microsoft.com/office/drawing/2014/main" id="{A17E46A8-5612-4427-8F2B-A289D9036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347" y="2162369"/>
            <a:ext cx="5427306" cy="407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8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6DC123C-1BFC-45AF-8737-134E5D72DA4D}"/>
              </a:ext>
            </a:extLst>
          </p:cNvPr>
          <p:cNvSpPr txBox="1"/>
          <p:nvPr/>
        </p:nvSpPr>
        <p:spPr>
          <a:xfrm>
            <a:off x="721454" y="595618"/>
            <a:ext cx="98235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Zapraszamy Was do zabaw, dzięki którym utrwalicie właściwy sposób pisania wielkiej i małej litery C i c. Na początek spróbujcie kreślić ten kształt palcem 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powietrzu przed sobą, a następnie usiądźcie i to samo zróbcie na swoim lewym udzie.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kolejnym kroku spróbujcie napisać „C” palcem na mące lub kaszy kukurydzianej.</a:t>
            </a:r>
          </a:p>
        </p:txBody>
      </p:sp>
      <p:pic>
        <p:nvPicPr>
          <p:cNvPr id="3" name="Obraz 2" descr="Obraz zawierający stół, wewnątrz, siedzi, drewniane&#10;&#10;Opis wygenerowany automatycznie">
            <a:extLst>
              <a:ext uri="{FF2B5EF4-FFF2-40B4-BE49-F238E27FC236}">
                <a16:creationId xmlns:a16="http://schemas.microsoft.com/office/drawing/2014/main" id="{14B436C3-C729-4DE9-A7F7-78C1B0917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11584" y="3225564"/>
            <a:ext cx="4843248" cy="36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23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9651FA3-B4A1-4E98-9B71-4CF820877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21FF622-4116-4B08-B870-225CA5097416}"/>
              </a:ext>
            </a:extLst>
          </p:cNvPr>
          <p:cNvSpPr txBox="1"/>
          <p:nvPr/>
        </p:nvSpPr>
        <p:spPr>
          <a:xfrm>
            <a:off x="643466" y="753626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Proponujemy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Wam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również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kilka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zabaw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w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kuchni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900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Możecie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skorzystać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z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produktów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które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widzicie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zdjęciach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lub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sami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wybrać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to, co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macie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w </a:t>
            </a:r>
            <a:r>
              <a:rPr lang="pl-PL" sz="29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domu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3994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5" descr="Obraz zawierający talerz, biały, wewnątrz, siedzi&#10;&#10;Opis wygenerowany automatycznie">
            <a:extLst>
              <a:ext uri="{FF2B5EF4-FFF2-40B4-BE49-F238E27FC236}">
                <a16:creationId xmlns:a16="http://schemas.microsoft.com/office/drawing/2014/main" id="{77EF263E-391A-418F-A73D-98C3F04E87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3" r="10988" b="1"/>
          <a:stretch/>
        </p:blipFill>
        <p:spPr>
          <a:xfrm>
            <a:off x="6595884" y="57974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436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A0221BB-475D-47BC-AB73-68AADFB95E58}"/>
              </a:ext>
            </a:extLst>
          </p:cNvPr>
          <p:cNvSpPr txBox="1"/>
          <p:nvPr/>
        </p:nvSpPr>
        <p:spPr>
          <a:xfrm>
            <a:off x="653903" y="2394878"/>
            <a:ext cx="44259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Wiecie</a:t>
            </a:r>
            <a:r>
              <a:rPr lang="en-US" sz="42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4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że</a:t>
            </a:r>
            <a:r>
              <a:rPr lang="en-US" sz="42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w </a:t>
            </a:r>
            <a:r>
              <a:rPr lang="en-US" sz="4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papryce</a:t>
            </a:r>
            <a:r>
              <a:rPr lang="en-US" sz="42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jest </a:t>
            </a:r>
            <a:r>
              <a:rPr lang="en-US" sz="4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dużo</a:t>
            </a:r>
            <a:r>
              <a:rPr lang="en-US" sz="42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witaminy</a:t>
            </a:r>
            <a:r>
              <a:rPr lang="en-US" sz="42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„Ce”?</a:t>
            </a:r>
          </a:p>
        </p:txBody>
      </p:sp>
      <p:pic>
        <p:nvPicPr>
          <p:cNvPr id="5" name="Obraz 4" descr="Obraz zawierający talerz, wewnątrz, biały, żywność&#10;&#10;Opis wygenerowany automatycznie">
            <a:extLst>
              <a:ext uri="{FF2B5EF4-FFF2-40B4-BE49-F238E27FC236}">
                <a16:creationId xmlns:a16="http://schemas.microsoft.com/office/drawing/2014/main" id="{F0D300F0-B306-4806-B271-7435903ED2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 r="18656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441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9F7D3BB-8EBE-44DB-9062-FAC744B82CB8}"/>
              </a:ext>
            </a:extLst>
          </p:cNvPr>
          <p:cNvSpPr txBox="1"/>
          <p:nvPr/>
        </p:nvSpPr>
        <p:spPr>
          <a:xfrm>
            <a:off x="525614" y="2421731"/>
            <a:ext cx="44259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Spróbujcie</a:t>
            </a:r>
            <a:r>
              <a:rPr lang="en-US" sz="33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sami</a:t>
            </a:r>
            <a:r>
              <a:rPr lang="en-US" sz="33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pokroić</a:t>
            </a:r>
            <a:r>
              <a:rPr lang="en-US" sz="33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plasterki</a:t>
            </a:r>
            <a:r>
              <a:rPr lang="en-US" sz="33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ogórka</a:t>
            </a:r>
            <a:r>
              <a:rPr lang="en-US" sz="33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to </a:t>
            </a:r>
            <a:r>
              <a:rPr lang="en-US" sz="33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świetne</a:t>
            </a:r>
            <a:r>
              <a:rPr lang="en-US" sz="33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ćwiczenie</a:t>
            </a:r>
            <a:r>
              <a:rPr lang="en-US" sz="33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dla</a:t>
            </a:r>
            <a:r>
              <a:rPr lang="en-US" sz="33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Waszych</a:t>
            </a:r>
            <a:r>
              <a:rPr lang="en-US" sz="33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rąk</a:t>
            </a:r>
            <a:r>
              <a:rPr lang="en-US" sz="33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Obraz 3" descr="Obraz zawierający talerz, żywność, wewnątrz, stół&#10;&#10;Opis wygenerowany automatycznie">
            <a:extLst>
              <a:ext uri="{FF2B5EF4-FFF2-40B4-BE49-F238E27FC236}">
                <a16:creationId xmlns:a16="http://schemas.microsoft.com/office/drawing/2014/main" id="{546743BC-0AAA-4BD1-90F5-F5700FA15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" r="23264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319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A2A838C-085A-4FBB-A6F3-C4381916BE80}"/>
              </a:ext>
            </a:extLst>
          </p:cNvPr>
          <p:cNvSpPr txBox="1"/>
          <p:nvPr/>
        </p:nvSpPr>
        <p:spPr>
          <a:xfrm>
            <a:off x="314404" y="2421731"/>
            <a:ext cx="44259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Możecie</a:t>
            </a:r>
            <a:r>
              <a:rPr lang="en-US" sz="33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układać</a:t>
            </a:r>
            <a:r>
              <a:rPr lang="en-US" sz="33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ten </a:t>
            </a:r>
            <a:r>
              <a:rPr lang="en-US" sz="33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kształt</a:t>
            </a:r>
            <a:r>
              <a:rPr lang="en-US" sz="33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z </a:t>
            </a:r>
            <a:r>
              <a:rPr lang="en-US" sz="33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tasiemek</a:t>
            </a:r>
            <a:r>
              <a:rPr lang="en-US" sz="33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3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nitek</a:t>
            </a:r>
            <a:r>
              <a:rPr lang="en-US" sz="33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a </a:t>
            </a:r>
            <a:r>
              <a:rPr lang="en-US" sz="33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także</a:t>
            </a:r>
            <a:r>
              <a:rPr lang="en-US" sz="33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ze</a:t>
            </a:r>
            <a:r>
              <a:rPr lang="en-US" sz="33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skórki</a:t>
            </a:r>
            <a:r>
              <a:rPr lang="en-US" sz="33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obranej</a:t>
            </a:r>
            <a:r>
              <a:rPr lang="en-US" sz="33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z </a:t>
            </a:r>
            <a:r>
              <a:rPr lang="en-US" sz="33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owoców</a:t>
            </a:r>
            <a:r>
              <a:rPr lang="en-US" sz="33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Obraz 4" descr="Obraz zawierający biały, woda, siedzi, owoce&#10;&#10;Opis wygenerowany automatycznie">
            <a:extLst>
              <a:ext uri="{FF2B5EF4-FFF2-40B4-BE49-F238E27FC236}">
                <a16:creationId xmlns:a16="http://schemas.microsoft.com/office/drawing/2014/main" id="{6A7608D6-27B4-4DA0-9700-1E7545B3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9" r="10153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339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6187E64-7A77-4D13-A5F4-9AEC282BB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781FDDE-91DD-4CAF-B657-5B97A9A2F4D6}"/>
              </a:ext>
            </a:extLst>
          </p:cNvPr>
          <p:cNvSpPr txBox="1"/>
          <p:nvPr/>
        </p:nvSpPr>
        <p:spPr>
          <a:xfrm>
            <a:off x="892818" y="1370171"/>
            <a:ext cx="508558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Pamiętacie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zabawy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z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masą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solną</a:t>
            </a:r>
            <a:r>
              <a:rPr lang="pl-PL" sz="29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Możecie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znów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ją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wykorzystać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Użyjcie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patyka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lub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innego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przedmiotu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do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kreślenia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liter „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C,c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cieście</a:t>
            </a:r>
            <a:r>
              <a:rPr lang="en-US" sz="29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 descr="Obraz zawierający osoba, wewnątrz, siedzi, kobieta&#10;&#10;Opis wygenerowany automatycznie">
            <a:extLst>
              <a:ext uri="{FF2B5EF4-FFF2-40B4-BE49-F238E27FC236}">
                <a16:creationId xmlns:a16="http://schemas.microsoft.com/office/drawing/2014/main" id="{861F9361-E320-43D4-8128-8703D6D7A8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0" r="10729" b="-1"/>
          <a:stretch/>
        </p:blipFill>
        <p:spPr>
          <a:xfrm>
            <a:off x="6521381" y="773723"/>
            <a:ext cx="5194998" cy="519499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806" y="4790720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675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8E721D9-90D8-4925-A1B5-4C73FC74114B}"/>
              </a:ext>
            </a:extLst>
          </p:cNvPr>
          <p:cNvSpPr txBox="1"/>
          <p:nvPr/>
        </p:nvSpPr>
        <p:spPr>
          <a:xfrm>
            <a:off x="802433" y="653143"/>
            <a:ext cx="7249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koniec zastanówcie się i podajcie przykłady, kiedy zapisujemy wyrazy, rozpoczynając je wielką literą „C”?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77880E2-B264-4470-B20A-7242A5F9A56C}"/>
              </a:ext>
            </a:extLst>
          </p:cNvPr>
          <p:cNvSpPr txBox="1"/>
          <p:nvPr/>
        </p:nvSpPr>
        <p:spPr>
          <a:xfrm>
            <a:off x="961053" y="2388637"/>
            <a:ext cx="6148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znajdziecie zadanie do poćwiczenia: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https://learningapps.org/watch?v=pzptn1qan20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E595BCA-8BA7-4A27-A075-F3AA43354BCF}"/>
              </a:ext>
            </a:extLst>
          </p:cNvPr>
          <p:cNvSpPr txBox="1"/>
          <p:nvPr/>
        </p:nvSpPr>
        <p:spPr>
          <a:xfrm>
            <a:off x="5038531" y="3732245"/>
            <a:ext cx="5505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Miłej zabawy!</a:t>
            </a:r>
          </a:p>
          <a:p>
            <a:pPr algn="r"/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Pani Marta i Pani Ania</a:t>
            </a:r>
          </a:p>
        </p:txBody>
      </p:sp>
    </p:spTree>
    <p:extLst>
      <p:ext uri="{BB962C8B-B14F-4D97-AF65-F5344CB8AC3E}">
        <p14:creationId xmlns:p14="http://schemas.microsoft.com/office/powerpoint/2010/main" val="330400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EE309E-A900-401E-8585-2906896D2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Kochane Przedszkolaki!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7A437D5-FFBE-4FE4-97F0-CC6671E9C597}"/>
              </a:ext>
            </a:extLst>
          </p:cNvPr>
          <p:cNvSpPr txBox="1"/>
          <p:nvPr/>
        </p:nvSpPr>
        <p:spPr>
          <a:xfrm>
            <a:off x="1249960" y="1699077"/>
            <a:ext cx="1005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początek naszej przygody z nowymi literami zachęcamy Was do przeczytania wierszyka – może ktoś będzie chciał zrobić to zupełnie sam?: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9800A5E-03D9-4807-9837-9146261A142F}"/>
              </a:ext>
            </a:extLst>
          </p:cNvPr>
          <p:cNvSpPr txBox="1"/>
          <p:nvPr/>
        </p:nvSpPr>
        <p:spPr>
          <a:xfrm>
            <a:off x="1194318" y="3526971"/>
            <a:ext cx="102636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Cyku, cyku – zegar cyka.</a:t>
            </a:r>
          </a:p>
          <a:p>
            <a:pPr algn="ctr"/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Cyryl zmierza do kocyka.</a:t>
            </a:r>
          </a:p>
          <a:p>
            <a:pPr algn="ctr"/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Cyka zegar – cyku, cyku,</a:t>
            </a:r>
          </a:p>
          <a:p>
            <a:pPr algn="ctr"/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Cyryl zasnął na kocyku.</a:t>
            </a:r>
          </a:p>
        </p:txBody>
      </p:sp>
    </p:spTree>
    <p:extLst>
      <p:ext uri="{BB962C8B-B14F-4D97-AF65-F5344CB8AC3E}">
        <p14:creationId xmlns:p14="http://schemas.microsoft.com/office/powerpoint/2010/main" val="535919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357D7E-2DF0-479A-826F-583FDFB1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Spróbujcie odpowiedzieć: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3A99A02-B2FC-4AD6-A464-FA9F5CF7705F}"/>
              </a:ext>
            </a:extLst>
          </p:cNvPr>
          <p:cNvSpPr txBox="1"/>
          <p:nvPr/>
        </p:nvSpPr>
        <p:spPr>
          <a:xfrm>
            <a:off x="763398" y="1753299"/>
            <a:ext cx="9555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robił zegar w wierszu?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Kto zmierzał, czyli szedł do kocyka?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czym zasnął Cyryl?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 myślicie, kim jest Cyryl?</a:t>
            </a:r>
          </a:p>
        </p:txBody>
      </p:sp>
    </p:spTree>
    <p:extLst>
      <p:ext uri="{BB962C8B-B14F-4D97-AF65-F5344CB8AC3E}">
        <p14:creationId xmlns:p14="http://schemas.microsoft.com/office/powerpoint/2010/main" val="3759115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t, Kapa, Kocyk">
            <a:extLst>
              <a:ext uri="{FF2B5EF4-FFF2-40B4-BE49-F238E27FC236}">
                <a16:creationId xmlns:a16="http://schemas.microsoft.com/office/drawing/2014/main" id="{DE21711F-DE63-4CD2-9D11-4AF5D58BF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06" y="1881869"/>
            <a:ext cx="7884367" cy="443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B7E1E17-46FF-49D1-9BFC-C8E91E75D895}"/>
              </a:ext>
            </a:extLst>
          </p:cNvPr>
          <p:cNvSpPr txBox="1"/>
          <p:nvPr/>
        </p:nvSpPr>
        <p:spPr>
          <a:xfrm>
            <a:off x="783771" y="345233"/>
            <a:ext cx="9302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Spójrzcie, oto i Cyryl!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Cyryl to imię kota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Jaki dźwięk słyszycie na początku tego imienia?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26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02FF9C7-D4DC-4D92-BA08-2688D7C52066}"/>
              </a:ext>
            </a:extLst>
          </p:cNvPr>
          <p:cNvSpPr txBox="1"/>
          <p:nvPr/>
        </p:nvSpPr>
        <p:spPr>
          <a:xfrm>
            <a:off x="1810139" y="830424"/>
            <a:ext cx="86774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Spróbujcie teraz powiedzieć jak najwięcej słów, w których słychać na początku ten sam dźwięk.</a:t>
            </a:r>
          </a:p>
          <a:p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Możecie zrobić rysunki na kartce.</a:t>
            </a:r>
          </a:p>
        </p:txBody>
      </p:sp>
    </p:spTree>
    <p:extLst>
      <p:ext uri="{BB962C8B-B14F-4D97-AF65-F5344CB8AC3E}">
        <p14:creationId xmlns:p14="http://schemas.microsoft.com/office/powerpoint/2010/main" val="364387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4DD5C76-B2C2-4CCE-835C-C57082178FE9}"/>
              </a:ext>
            </a:extLst>
          </p:cNvPr>
          <p:cNvSpPr txBox="1"/>
          <p:nvPr/>
        </p:nvSpPr>
        <p:spPr>
          <a:xfrm>
            <a:off x="1385888" y="408310"/>
            <a:ext cx="9420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Spójrzcie na ten obrazek. Co to może być? Jaka to pora: dzień, czy noc? Co słyszycie na końcu tego słowa? Spróbujcie powiedzieć jak najwięcej słów, w których na końcu będzie ten sam dźwięk.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1B86B0C-148A-42A1-8FC5-16D14A74A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85" y="1384422"/>
            <a:ext cx="8378890" cy="471312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AC81ED6-65EE-4107-95AB-3FF14E7194D8}"/>
              </a:ext>
            </a:extLst>
          </p:cNvPr>
          <p:cNvSpPr txBox="1"/>
          <p:nvPr/>
        </p:nvSpPr>
        <p:spPr>
          <a:xfrm>
            <a:off x="2239603" y="6110780"/>
            <a:ext cx="822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https://www.tapeciarnia.pl/233186_noc_ksiezyc_chmury</a:t>
            </a:r>
          </a:p>
        </p:txBody>
      </p:sp>
    </p:spTree>
    <p:extLst>
      <p:ext uri="{BB962C8B-B14F-4D97-AF65-F5344CB8AC3E}">
        <p14:creationId xmlns:p14="http://schemas.microsoft.com/office/powerpoint/2010/main" val="10949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048D5E-C91B-4118-B86A-BA0006C06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52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Świetnie sobie poradziliście z wysłuchaniem głoski [c]. Teraz zobaczcie, jak zapisuje się jej wielką i małą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lietrę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2" descr="Nauka pisania litery C, karty pracy dla przedszkolaków, uczniów do ...">
            <a:extLst>
              <a:ext uri="{FF2B5EF4-FFF2-40B4-BE49-F238E27FC236}">
                <a16:creationId xmlns:a16="http://schemas.microsoft.com/office/drawing/2014/main" id="{B8658CE2-ACB2-4B48-BA1A-4EBC34C34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48718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31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229EF9A-A6E3-4457-825E-3CE33704BC8C}"/>
              </a:ext>
            </a:extLst>
          </p:cNvPr>
          <p:cNvSpPr txBox="1"/>
          <p:nvPr/>
        </p:nvSpPr>
        <p:spPr>
          <a:xfrm>
            <a:off x="956345" y="1501630"/>
            <a:ext cx="10041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czasie kreślenia litery, zawsze należy pamiętać </a:t>
            </a:r>
          </a:p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właściwym kierunku jej pisania. </a:t>
            </a:r>
          </a:p>
          <a:p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czasie pisania „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C,c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ważne jest też, żeby nie odrywać ręki od kartki, czyli kreślić literę „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C,c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płynnie.</a:t>
            </a:r>
          </a:p>
        </p:txBody>
      </p:sp>
    </p:spTree>
    <p:extLst>
      <p:ext uri="{BB962C8B-B14F-4D97-AF65-F5344CB8AC3E}">
        <p14:creationId xmlns:p14="http://schemas.microsoft.com/office/powerpoint/2010/main" val="163145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B83FA62-6A72-4255-A187-8680D11EE922}"/>
              </a:ext>
            </a:extLst>
          </p:cNvPr>
          <p:cNvSpPr txBox="1"/>
          <p:nvPr/>
        </p:nvSpPr>
        <p:spPr>
          <a:xfrm>
            <a:off x="2015411" y="914400"/>
            <a:ext cx="9097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Poniżej znajdziecie piosenkę o tym, jak prawidłowo kreśli się literę „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C,c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BE13DC14-1D0B-4674-BACB-6229F1BDDC7F}"/>
              </a:ext>
            </a:extLst>
          </p:cNvPr>
          <p:cNvSpPr/>
          <p:nvPr/>
        </p:nvSpPr>
        <p:spPr>
          <a:xfrm>
            <a:off x="3384648" y="3244334"/>
            <a:ext cx="542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hlinkClick r:id="rId2"/>
              </a:rPr>
              <a:t>https://www.youtube.com/watch?v=6vD13N8U-5I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8941305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41242F"/>
      </a:dk2>
      <a:lt2>
        <a:srgbClr val="E2E2E8"/>
      </a:lt2>
      <a:accent1>
        <a:srgbClr val="A4A51D"/>
      </a:accent1>
      <a:accent2>
        <a:srgbClr val="D58717"/>
      </a:accent2>
      <a:accent3>
        <a:srgbClr val="E74A29"/>
      </a:accent3>
      <a:accent4>
        <a:srgbClr val="D51745"/>
      </a:accent4>
      <a:accent5>
        <a:srgbClr val="E729A6"/>
      </a:accent5>
      <a:accent6>
        <a:srgbClr val="C617D5"/>
      </a:accent6>
      <a:hlink>
        <a:srgbClr val="C24A86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517</Words>
  <Application>Microsoft Office PowerPoint</Application>
  <PresentationFormat>Panoramiczny</PresentationFormat>
  <Paragraphs>47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Avenir Next LT Pro</vt:lpstr>
      <vt:lpstr>Calibri</vt:lpstr>
      <vt:lpstr>Times New Roman</vt:lpstr>
      <vt:lpstr>Tw Cen MT</vt:lpstr>
      <vt:lpstr>ShapesVTI</vt:lpstr>
      <vt:lpstr>Wielka i mała litera: „C,c”</vt:lpstr>
      <vt:lpstr>Kochane Przedszkolaki!</vt:lpstr>
      <vt:lpstr>Spróbujcie odpowiedzieć: </vt:lpstr>
      <vt:lpstr>Prezentacja programu PowerPoint</vt:lpstr>
      <vt:lpstr>Prezentacja programu PowerPoint</vt:lpstr>
      <vt:lpstr>Prezentacja programu PowerPoint</vt:lpstr>
      <vt:lpstr>Świetnie sobie poradziliście z wysłuchaniem głoski [c]. Teraz zobaczcie, jak zapisuje się jej wielką i małą lietrę:</vt:lpstr>
      <vt:lpstr>Prezentacja programu PowerPoint</vt:lpstr>
      <vt:lpstr>Prezentacja programu PowerPoint</vt:lpstr>
      <vt:lpstr>Wasza lewa dłoń potrafi ułożyć się w kształt tej litery. Spójrzcie i spróbujcie też tak zrobić: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Wielka i mała litera: „C,c”</dc:title>
  <dc:creator>Marta Drozd</dc:creator>
  <cp:lastModifiedBy>Marta Drozd</cp:lastModifiedBy>
  <cp:revision>4</cp:revision>
  <dcterms:created xsi:type="dcterms:W3CDTF">2020-06-09T05:42:05Z</dcterms:created>
  <dcterms:modified xsi:type="dcterms:W3CDTF">2020-06-09T06:02:53Z</dcterms:modified>
</cp:coreProperties>
</file>