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60" r:id="rId4"/>
    <p:sldId id="259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422E7-5A3D-4E63-9701-4994BE9590D0}" v="16" dt="2020-05-14T14:18:4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anowska Magdalena mc59039" userId="a642b096-7964-4046-8be3-d58715a9f259" providerId="ADAL" clId="{C2E54D4C-C2C7-4597-8980-F36D3F5B5935}"/>
    <pc:docChg chg="addSld modSld sldOrd">
      <pc:chgData name="Cyranowska Magdalena mc59039" userId="a642b096-7964-4046-8be3-d58715a9f259" providerId="ADAL" clId="{C2E54D4C-C2C7-4597-8980-F36D3F5B5935}" dt="2020-05-13T07:04:28.291" v="165" actId="680"/>
      <pc:docMkLst>
        <pc:docMk/>
      </pc:docMkLst>
      <pc:sldChg chg="modSp mod">
        <pc:chgData name="Cyranowska Magdalena mc59039" userId="a642b096-7964-4046-8be3-d58715a9f259" providerId="ADAL" clId="{C2E54D4C-C2C7-4597-8980-F36D3F5B5935}" dt="2020-05-13T06:41:32.253" v="162" actId="20577"/>
        <pc:sldMkLst>
          <pc:docMk/>
          <pc:sldMk cId="1785411205" sldId="256"/>
        </pc:sldMkLst>
        <pc:spChg chg="mod">
          <ac:chgData name="Cyranowska Magdalena mc59039" userId="a642b096-7964-4046-8be3-d58715a9f259" providerId="ADAL" clId="{C2E54D4C-C2C7-4597-8980-F36D3F5B5935}" dt="2020-05-13T06:41:32.253" v="162" actId="20577"/>
          <ac:spMkLst>
            <pc:docMk/>
            <pc:sldMk cId="1785411205" sldId="256"/>
            <ac:spMk id="2" creationId="{EFD64696-5EBB-4272-B1F6-8F607B875791}"/>
          </ac:spMkLst>
        </pc:spChg>
      </pc:sldChg>
      <pc:sldChg chg="modSp mod">
        <pc:chgData name="Cyranowska Magdalena mc59039" userId="a642b096-7964-4046-8be3-d58715a9f259" providerId="ADAL" clId="{C2E54D4C-C2C7-4597-8980-F36D3F5B5935}" dt="2020-05-13T06:41:18.209" v="158" actId="20577"/>
        <pc:sldMkLst>
          <pc:docMk/>
          <pc:sldMk cId="2996837741" sldId="257"/>
        </pc:sldMkLst>
        <pc:spChg chg="mod">
          <ac:chgData name="Cyranowska Magdalena mc59039" userId="a642b096-7964-4046-8be3-d58715a9f259" providerId="ADAL" clId="{C2E54D4C-C2C7-4597-8980-F36D3F5B5935}" dt="2020-05-13T06:41:18.209" v="158" actId="20577"/>
          <ac:spMkLst>
            <pc:docMk/>
            <pc:sldMk cId="2996837741" sldId="257"/>
            <ac:spMk id="2" creationId="{28C235D9-BBE5-4628-92D3-47DA330E228F}"/>
          </ac:spMkLst>
        </pc:spChg>
      </pc:sldChg>
      <pc:sldChg chg="addSp delSp modSp ord">
        <pc:chgData name="Cyranowska Magdalena mc59039" userId="a642b096-7964-4046-8be3-d58715a9f259" providerId="ADAL" clId="{C2E54D4C-C2C7-4597-8980-F36D3F5B5935}" dt="2020-05-13T07:04:25.662" v="164"/>
        <pc:sldMkLst>
          <pc:docMk/>
          <pc:sldMk cId="3093881194" sldId="258"/>
        </pc:sldMkLst>
        <pc:spChg chg="add del mod">
          <ac:chgData name="Cyranowska Magdalena mc59039" userId="a642b096-7964-4046-8be3-d58715a9f259" providerId="ADAL" clId="{C2E54D4C-C2C7-4597-8980-F36D3F5B5935}" dt="2020-05-13T07:04:25.662" v="164"/>
          <ac:spMkLst>
            <pc:docMk/>
            <pc:sldMk cId="3093881194" sldId="258"/>
            <ac:spMk id="3" creationId="{6143081A-E4AE-437B-AE84-8567BD051A4D}"/>
          </ac:spMkLst>
        </pc:spChg>
      </pc:sldChg>
      <pc:sldChg chg="new">
        <pc:chgData name="Cyranowska Magdalena mc59039" userId="a642b096-7964-4046-8be3-d58715a9f259" providerId="ADAL" clId="{C2E54D4C-C2C7-4597-8980-F36D3F5B5935}" dt="2020-05-13T07:04:28.291" v="165" actId="680"/>
        <pc:sldMkLst>
          <pc:docMk/>
          <pc:sldMk cId="1601331873" sldId="260"/>
        </pc:sldMkLst>
      </pc:sldChg>
    </pc:docChg>
  </pc:docChgLst>
  <pc:docChgLst>
    <pc:chgData name="Cyranowska Magdalena mc59039" userId="a642b096-7964-4046-8be3-d58715a9f259" providerId="ADAL" clId="{FE5422E7-5A3D-4E63-9701-4994BE9590D0}"/>
    <pc:docChg chg="undo custSel addSld modSld sldOrd">
      <pc:chgData name="Cyranowska Magdalena mc59039" userId="a642b096-7964-4046-8be3-d58715a9f259" providerId="ADAL" clId="{FE5422E7-5A3D-4E63-9701-4994BE9590D0}" dt="2020-05-14T14:19:30.748" v="773" actId="1076"/>
      <pc:docMkLst>
        <pc:docMk/>
      </pc:docMkLst>
      <pc:sldChg chg="modSp mod">
        <pc:chgData name="Cyranowska Magdalena mc59039" userId="a642b096-7964-4046-8be3-d58715a9f259" providerId="ADAL" clId="{FE5422E7-5A3D-4E63-9701-4994BE9590D0}" dt="2020-05-14T13:43:20.020" v="51" actId="20577"/>
        <pc:sldMkLst>
          <pc:docMk/>
          <pc:sldMk cId="2996837741" sldId="257"/>
        </pc:sldMkLst>
        <pc:spChg chg="mod">
          <ac:chgData name="Cyranowska Magdalena mc59039" userId="a642b096-7964-4046-8be3-d58715a9f259" providerId="ADAL" clId="{FE5422E7-5A3D-4E63-9701-4994BE9590D0}" dt="2020-05-14T13:43:20.020" v="51" actId="20577"/>
          <ac:spMkLst>
            <pc:docMk/>
            <pc:sldMk cId="2996837741" sldId="257"/>
            <ac:spMk id="2" creationId="{28C235D9-BBE5-4628-92D3-47DA330E228F}"/>
          </ac:spMkLst>
        </pc:spChg>
      </pc:sldChg>
      <pc:sldChg chg="addSp delSp modSp mod ord">
        <pc:chgData name="Cyranowska Magdalena mc59039" userId="a642b096-7964-4046-8be3-d58715a9f259" providerId="ADAL" clId="{FE5422E7-5A3D-4E63-9701-4994BE9590D0}" dt="2020-05-14T13:55:15.874" v="506" actId="20577"/>
        <pc:sldMkLst>
          <pc:docMk/>
          <pc:sldMk cId="209857622" sldId="259"/>
        </pc:sldMkLst>
        <pc:spChg chg="del">
          <ac:chgData name="Cyranowska Magdalena mc59039" userId="a642b096-7964-4046-8be3-d58715a9f259" providerId="ADAL" clId="{FE5422E7-5A3D-4E63-9701-4994BE9590D0}" dt="2020-05-14T13:46:02.575" v="196" actId="21"/>
          <ac:spMkLst>
            <pc:docMk/>
            <pc:sldMk cId="209857622" sldId="259"/>
            <ac:spMk id="2" creationId="{6B0B16A5-52A4-4F24-B0BC-370648A85655}"/>
          </ac:spMkLst>
        </pc:spChg>
        <pc:spChg chg="mod">
          <ac:chgData name="Cyranowska Magdalena mc59039" userId="a642b096-7964-4046-8be3-d58715a9f259" providerId="ADAL" clId="{FE5422E7-5A3D-4E63-9701-4994BE9590D0}" dt="2020-05-14T13:55:15.874" v="506" actId="20577"/>
          <ac:spMkLst>
            <pc:docMk/>
            <pc:sldMk cId="209857622" sldId="259"/>
            <ac:spMk id="3" creationId="{8BA6235D-6A01-47ED-91FD-3CC4B8CD5B5D}"/>
          </ac:spMkLst>
        </pc:spChg>
        <pc:spChg chg="add mod">
          <ac:chgData name="Cyranowska Magdalena mc59039" userId="a642b096-7964-4046-8be3-d58715a9f259" providerId="ADAL" clId="{FE5422E7-5A3D-4E63-9701-4994BE9590D0}" dt="2020-05-14T13:49:31.847" v="335" actId="255"/>
          <ac:spMkLst>
            <pc:docMk/>
            <pc:sldMk cId="209857622" sldId="259"/>
            <ac:spMk id="6" creationId="{4B0EF50F-28CB-47EE-8475-08851FD35E3C}"/>
          </ac:spMkLst>
        </pc:spChg>
        <pc:picChg chg="add mod">
          <ac:chgData name="Cyranowska Magdalena mc59039" userId="a642b096-7964-4046-8be3-d58715a9f259" providerId="ADAL" clId="{FE5422E7-5A3D-4E63-9701-4994BE9590D0}" dt="2020-05-14T13:48:43.203" v="292" actId="1076"/>
          <ac:picMkLst>
            <pc:docMk/>
            <pc:sldMk cId="209857622" sldId="259"/>
            <ac:picMk id="5" creationId="{BBDCA86F-EA6D-4F28-8262-1408C433809A}"/>
          </ac:picMkLst>
        </pc:picChg>
      </pc:sldChg>
      <pc:sldChg chg="addSp delSp modSp mod">
        <pc:chgData name="Cyranowska Magdalena mc59039" userId="a642b096-7964-4046-8be3-d58715a9f259" providerId="ADAL" clId="{FE5422E7-5A3D-4E63-9701-4994BE9590D0}" dt="2020-05-14T13:54:27.232" v="457" actId="255"/>
        <pc:sldMkLst>
          <pc:docMk/>
          <pc:sldMk cId="1601331873" sldId="260"/>
        </pc:sldMkLst>
        <pc:spChg chg="del">
          <ac:chgData name="Cyranowska Magdalena mc59039" userId="a642b096-7964-4046-8be3-d58715a9f259" providerId="ADAL" clId="{FE5422E7-5A3D-4E63-9701-4994BE9590D0}" dt="2020-05-14T13:51:17.083" v="407" actId="21"/>
          <ac:spMkLst>
            <pc:docMk/>
            <pc:sldMk cId="1601331873" sldId="260"/>
            <ac:spMk id="2" creationId="{0057E363-7EB9-4C25-8C43-48DBB65254A9}"/>
          </ac:spMkLst>
        </pc:spChg>
        <pc:spChg chg="mod">
          <ac:chgData name="Cyranowska Magdalena mc59039" userId="a642b096-7964-4046-8be3-d58715a9f259" providerId="ADAL" clId="{FE5422E7-5A3D-4E63-9701-4994BE9590D0}" dt="2020-05-14T13:51:22.237" v="409" actId="122"/>
          <ac:spMkLst>
            <pc:docMk/>
            <pc:sldMk cId="1601331873" sldId="260"/>
            <ac:spMk id="3" creationId="{2E5C0E28-3368-4E6D-BFD3-4C910688474C}"/>
          </ac:spMkLst>
        </pc:spChg>
        <pc:spChg chg="add mod">
          <ac:chgData name="Cyranowska Magdalena mc59039" userId="a642b096-7964-4046-8be3-d58715a9f259" providerId="ADAL" clId="{FE5422E7-5A3D-4E63-9701-4994BE9590D0}" dt="2020-05-14T13:54:27.232" v="457" actId="255"/>
          <ac:spMkLst>
            <pc:docMk/>
            <pc:sldMk cId="1601331873" sldId="260"/>
            <ac:spMk id="6" creationId="{E6E0599F-1D03-4230-A58F-C853EFA87293}"/>
          </ac:spMkLst>
        </pc:spChg>
        <pc:picChg chg="add mod">
          <ac:chgData name="Cyranowska Magdalena mc59039" userId="a642b096-7964-4046-8be3-d58715a9f259" providerId="ADAL" clId="{FE5422E7-5A3D-4E63-9701-4994BE9590D0}" dt="2020-05-14T13:53:55.513" v="454" actId="1076"/>
          <ac:picMkLst>
            <pc:docMk/>
            <pc:sldMk cId="1601331873" sldId="260"/>
            <ac:picMk id="5" creationId="{CE0C3248-BC5B-4CFA-8B0F-ED3E777B543F}"/>
          </ac:picMkLst>
        </pc:picChg>
      </pc:sldChg>
      <pc:sldChg chg="addSp delSp modSp new mod ord">
        <pc:chgData name="Cyranowska Magdalena mc59039" userId="a642b096-7964-4046-8be3-d58715a9f259" providerId="ADAL" clId="{FE5422E7-5A3D-4E63-9701-4994BE9590D0}" dt="2020-05-14T13:59:26.172" v="611"/>
        <pc:sldMkLst>
          <pc:docMk/>
          <pc:sldMk cId="293217557" sldId="261"/>
        </pc:sldMkLst>
        <pc:spChg chg="del">
          <ac:chgData name="Cyranowska Magdalena mc59039" userId="a642b096-7964-4046-8be3-d58715a9f259" providerId="ADAL" clId="{FE5422E7-5A3D-4E63-9701-4994BE9590D0}" dt="2020-05-14T13:57:02.847" v="541" actId="21"/>
          <ac:spMkLst>
            <pc:docMk/>
            <pc:sldMk cId="293217557" sldId="261"/>
            <ac:spMk id="2" creationId="{9FD37447-1E29-48C4-83CC-91943F436A63}"/>
          </ac:spMkLst>
        </pc:spChg>
        <pc:spChg chg="add del mod">
          <ac:chgData name="Cyranowska Magdalena mc59039" userId="a642b096-7964-4046-8be3-d58715a9f259" providerId="ADAL" clId="{FE5422E7-5A3D-4E63-9701-4994BE9590D0}" dt="2020-05-14T13:59:18.170" v="609" actId="122"/>
          <ac:spMkLst>
            <pc:docMk/>
            <pc:sldMk cId="293217557" sldId="261"/>
            <ac:spMk id="3" creationId="{63CCC800-ACA7-4D92-B4ED-E993F7F5F57B}"/>
          </ac:spMkLst>
        </pc:spChg>
        <pc:spChg chg="add del mod">
          <ac:chgData name="Cyranowska Magdalena mc59039" userId="a642b096-7964-4046-8be3-d58715a9f259" providerId="ADAL" clId="{FE5422E7-5A3D-4E63-9701-4994BE9590D0}" dt="2020-05-14T13:57:12.537" v="544" actId="21"/>
          <ac:spMkLst>
            <pc:docMk/>
            <pc:sldMk cId="293217557" sldId="261"/>
            <ac:spMk id="6" creationId="{ED232E94-48E6-4D89-A2C3-DC81AB537A44}"/>
          </ac:spMkLst>
        </pc:spChg>
        <pc:spChg chg="add mod">
          <ac:chgData name="Cyranowska Magdalena mc59039" userId="a642b096-7964-4046-8be3-d58715a9f259" providerId="ADAL" clId="{FE5422E7-5A3D-4E63-9701-4994BE9590D0}" dt="2020-05-14T13:58:11.103" v="553" actId="255"/>
          <ac:spMkLst>
            <pc:docMk/>
            <pc:sldMk cId="293217557" sldId="261"/>
            <ac:spMk id="9" creationId="{487C2504-C80D-441D-823E-EAB1DF9B1CF6}"/>
          </ac:spMkLst>
        </pc:spChg>
        <pc:picChg chg="add del mod">
          <ac:chgData name="Cyranowska Magdalena mc59039" userId="a642b096-7964-4046-8be3-d58715a9f259" providerId="ADAL" clId="{FE5422E7-5A3D-4E63-9701-4994BE9590D0}" dt="2020-05-14T13:56:48.908" v="512"/>
          <ac:picMkLst>
            <pc:docMk/>
            <pc:sldMk cId="293217557" sldId="261"/>
            <ac:picMk id="5" creationId="{26FB54F7-0E21-4542-8243-D869A8B609A5}"/>
          </ac:picMkLst>
        </pc:picChg>
        <pc:picChg chg="add mod">
          <ac:chgData name="Cyranowska Magdalena mc59039" userId="a642b096-7964-4046-8be3-d58715a9f259" providerId="ADAL" clId="{FE5422E7-5A3D-4E63-9701-4994BE9590D0}" dt="2020-05-14T13:57:33.674" v="550" actId="1076"/>
          <ac:picMkLst>
            <pc:docMk/>
            <pc:sldMk cId="293217557" sldId="261"/>
            <ac:picMk id="8" creationId="{FBE23EE8-A8DB-43A7-8FB4-1CD0054B859C}"/>
          </ac:picMkLst>
        </pc:picChg>
      </pc:sldChg>
      <pc:sldChg chg="addSp delSp modSp new mod modAnim">
        <pc:chgData name="Cyranowska Magdalena mc59039" userId="a642b096-7964-4046-8be3-d58715a9f259" providerId="ADAL" clId="{FE5422E7-5A3D-4E63-9701-4994BE9590D0}" dt="2020-05-14T14:19:30.748" v="773" actId="1076"/>
        <pc:sldMkLst>
          <pc:docMk/>
          <pc:sldMk cId="3108591452" sldId="262"/>
        </pc:sldMkLst>
        <pc:spChg chg="del">
          <ac:chgData name="Cyranowska Magdalena mc59039" userId="a642b096-7964-4046-8be3-d58715a9f259" providerId="ADAL" clId="{FE5422E7-5A3D-4E63-9701-4994BE9590D0}" dt="2020-05-14T14:00:21.856" v="683" actId="21"/>
          <ac:spMkLst>
            <pc:docMk/>
            <pc:sldMk cId="3108591452" sldId="262"/>
            <ac:spMk id="2" creationId="{85DDDCCE-DB63-4962-981A-1F36817595F2}"/>
          </ac:spMkLst>
        </pc:spChg>
        <pc:spChg chg="mod">
          <ac:chgData name="Cyranowska Magdalena mc59039" userId="a642b096-7964-4046-8be3-d58715a9f259" providerId="ADAL" clId="{FE5422E7-5A3D-4E63-9701-4994BE9590D0}" dt="2020-05-14T14:07:00.951" v="764" actId="20577"/>
          <ac:spMkLst>
            <pc:docMk/>
            <pc:sldMk cId="3108591452" sldId="262"/>
            <ac:spMk id="3" creationId="{848A433D-E15C-49DB-A8DE-AA5C4F24EB16}"/>
          </ac:spMkLst>
        </pc:spChg>
        <pc:spChg chg="add mod">
          <ac:chgData name="Cyranowska Magdalena mc59039" userId="a642b096-7964-4046-8be3-d58715a9f259" providerId="ADAL" clId="{FE5422E7-5A3D-4E63-9701-4994BE9590D0}" dt="2020-05-14T14:07:38.973" v="767" actId="255"/>
          <ac:spMkLst>
            <pc:docMk/>
            <pc:sldMk cId="3108591452" sldId="262"/>
            <ac:spMk id="6" creationId="{4EE8EDB8-42F1-4F39-8BC6-871BCF83E9C8}"/>
          </ac:spMkLst>
        </pc:spChg>
        <pc:picChg chg="add mod">
          <ac:chgData name="Cyranowska Magdalena mc59039" userId="a642b096-7964-4046-8be3-d58715a9f259" providerId="ADAL" clId="{FE5422E7-5A3D-4E63-9701-4994BE9590D0}" dt="2020-05-14T14:06:19.715" v="691" actId="1076"/>
          <ac:picMkLst>
            <pc:docMk/>
            <pc:sldMk cId="3108591452" sldId="262"/>
            <ac:picMk id="5" creationId="{285706E8-3050-4D24-8E33-ECB66640F3AB}"/>
          </ac:picMkLst>
        </pc:picChg>
        <pc:picChg chg="add mod">
          <ac:chgData name="Cyranowska Magdalena mc59039" userId="a642b096-7964-4046-8be3-d58715a9f259" providerId="ADAL" clId="{FE5422E7-5A3D-4E63-9701-4994BE9590D0}" dt="2020-05-14T14:19:30.748" v="773" actId="1076"/>
          <ac:picMkLst>
            <pc:docMk/>
            <pc:sldMk cId="3108591452" sldId="262"/>
            <ac:picMk id="7" creationId="{81351B04-634F-4A26-BB2C-435678DF3C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7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68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1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63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64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1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5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1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7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rawa, zewnętrzne, słoń, zwierzę&#10;&#10;Opis wygenerowany automatycznie">
            <a:extLst>
              <a:ext uri="{FF2B5EF4-FFF2-40B4-BE49-F238E27FC236}">
                <a16:creationId xmlns:a16="http://schemas.microsoft.com/office/drawing/2014/main" id="{56421194-6770-4ECA-A9FE-D07052DF9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4" r="-1" b="677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D64696-5EBB-4272-B1F6-8F607B875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417254"/>
            <a:ext cx="5257800" cy="1758463"/>
          </a:xfrm>
        </p:spPr>
        <p:txBody>
          <a:bodyPr anchor="b">
            <a:normAutofit/>
          </a:bodyPr>
          <a:lstStyle/>
          <a:p>
            <a:r>
              <a:rPr lang="pl-PL" dirty="0"/>
              <a:t>Słoniowa mama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A24A586-A4E5-4B7D-A343-E6CBA726A764}"/>
              </a:ext>
            </a:extLst>
          </p:cNvPr>
          <p:cNvSpPr txBox="1"/>
          <p:nvPr/>
        </p:nvSpPr>
        <p:spPr>
          <a:xfrm>
            <a:off x="337625" y="225083"/>
            <a:ext cx="289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https://dinoanimals.pl/wp-content/uploads/2012/07/S%C5%82onie-afryka%C5%84skie.jpeg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998FEBE7-4F60-48CE-9841-103D28FA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08" y="334108"/>
            <a:ext cx="1776837" cy="13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21651-8400-4DAF-93D4-70DDB10F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Słoniowa mama bardzo dba o swoje 120 kilowe maleństwo. Tyle może ważyć mały słoń.</a:t>
            </a:r>
          </a:p>
        </p:txBody>
      </p:sp>
      <p:pic>
        <p:nvPicPr>
          <p:cNvPr id="5" name="Symbol zastępczy zawartości 4" descr="Obraz zawierający słoń, zwierzę, zewnętrzne, ssak&#10;&#10;Opis wygenerowany automatycznie">
            <a:extLst>
              <a:ext uri="{FF2B5EF4-FFF2-40B4-BE49-F238E27FC236}">
                <a16:creationId xmlns:a16="http://schemas.microsoft.com/office/drawing/2014/main" id="{30250FB9-500A-42E8-B4B9-E72E8378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83" y="1903631"/>
            <a:ext cx="7044433" cy="4696289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A7827D5-022E-4593-A3DA-89BC07572D02}"/>
              </a:ext>
            </a:extLst>
          </p:cNvPr>
          <p:cNvSpPr txBox="1"/>
          <p:nvPr/>
        </p:nvSpPr>
        <p:spPr>
          <a:xfrm>
            <a:off x="9805182" y="5852160"/>
            <a:ext cx="1955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https://www.medianauka.pl/slon-afrykanski</a:t>
            </a:r>
          </a:p>
        </p:txBody>
      </p:sp>
    </p:spTree>
    <p:extLst>
      <p:ext uri="{BB962C8B-B14F-4D97-AF65-F5344CB8AC3E}">
        <p14:creationId xmlns:p14="http://schemas.microsoft.com/office/powerpoint/2010/main" val="309388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5C0E28-3368-4E6D-BFD3-4C910688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383302" cy="385974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Mama będzie karmiła małe słoniątko mlekiem przez około 2 lata.</a:t>
            </a:r>
          </a:p>
        </p:txBody>
      </p:sp>
      <p:pic>
        <p:nvPicPr>
          <p:cNvPr id="5" name="Obraz 4" descr="Obraz zawierający trawa, zewnętrzne, zwierzę, ssak&#10;&#10;Opis wygenerowany automatycznie">
            <a:extLst>
              <a:ext uri="{FF2B5EF4-FFF2-40B4-BE49-F238E27FC236}">
                <a16:creationId xmlns:a16="http://schemas.microsoft.com/office/drawing/2014/main" id="{CE0C3248-BC5B-4CFA-8B0F-ED3E777B5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486434"/>
            <a:ext cx="6441538" cy="483115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6E0599F-1D03-4230-A58F-C853EFA87293}"/>
              </a:ext>
            </a:extLst>
          </p:cNvPr>
          <p:cNvSpPr txBox="1"/>
          <p:nvPr/>
        </p:nvSpPr>
        <p:spPr>
          <a:xfrm>
            <a:off x="7709095" y="5570806"/>
            <a:ext cx="3644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https://mnich-ekologii.blog.ekologia.pl/w-krolestwie-sloni,229</a:t>
            </a:r>
          </a:p>
        </p:txBody>
      </p:sp>
    </p:spTree>
    <p:extLst>
      <p:ext uri="{BB962C8B-B14F-4D97-AF65-F5344CB8AC3E}">
        <p14:creationId xmlns:p14="http://schemas.microsoft.com/office/powerpoint/2010/main" val="160133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A6235D-6A01-47ED-91FD-3CC4B8CD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249"/>
            <a:ext cx="3128889" cy="50101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Po tym czasie słonie przestają pić mleko mamy.</a:t>
            </a:r>
          </a:p>
          <a:p>
            <a:pPr marL="0" indent="0" algn="ctr">
              <a:buNone/>
            </a:pPr>
            <a:r>
              <a:rPr lang="pl-PL" dirty="0"/>
              <a:t>Słonie afrykańskie to </a:t>
            </a:r>
            <a:r>
              <a:rPr lang="pl-PL" b="1" dirty="0"/>
              <a:t>roślinożercy</a:t>
            </a:r>
            <a:r>
              <a:rPr lang="pl-PL" dirty="0"/>
              <a:t>. To znaczy, że żywią się roślinami. Bardzo lubię jeść krzewy, trawy, młode pędy, korzenie oraz owoce. </a:t>
            </a:r>
          </a:p>
          <a:p>
            <a:pPr marL="0" indent="0" algn="ctr">
              <a:buNone/>
            </a:pPr>
            <a:r>
              <a:rPr lang="pl-PL" dirty="0"/>
              <a:t>Popatrz na ilustrację obok. </a:t>
            </a:r>
          </a:p>
          <a:p>
            <a:pPr marL="0" indent="0" algn="ctr">
              <a:buNone/>
            </a:pPr>
            <a:r>
              <a:rPr lang="pl-PL" dirty="0"/>
              <a:t>Jak myślisz, co zjada słoń?</a:t>
            </a:r>
          </a:p>
        </p:txBody>
      </p:sp>
      <p:pic>
        <p:nvPicPr>
          <p:cNvPr id="5" name="Obraz 4" descr="Obraz zawierający trawa, zewnętrzne, zwierzę, pole&#10;&#10;Opis wygenerowany automatycznie">
            <a:extLst>
              <a:ext uri="{FF2B5EF4-FFF2-40B4-BE49-F238E27FC236}">
                <a16:creationId xmlns:a16="http://schemas.microsoft.com/office/drawing/2014/main" id="{BBDCA86F-EA6D-4F28-8262-1408C4338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25" y="812724"/>
            <a:ext cx="7509310" cy="501011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0EF50F-28CB-47EE-8475-08851FD35E3C}"/>
              </a:ext>
            </a:extLst>
          </p:cNvPr>
          <p:cNvSpPr txBox="1"/>
          <p:nvPr/>
        </p:nvSpPr>
        <p:spPr>
          <a:xfrm>
            <a:off x="7076049" y="6020972"/>
            <a:ext cx="46446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https://zwierzetainformacje.pl/slon-afrykanski/</a:t>
            </a:r>
          </a:p>
        </p:txBody>
      </p:sp>
    </p:spTree>
    <p:extLst>
      <p:ext uri="{BB962C8B-B14F-4D97-AF65-F5344CB8AC3E}">
        <p14:creationId xmlns:p14="http://schemas.microsoft.com/office/powerpoint/2010/main" val="2098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CCC800-ACA7-4D92-B4ED-E993F7F5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93033"/>
            <a:ext cx="4085492" cy="339233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 Małe słonie bardzo lubią zabawę. Siłują się pod czujnym okiem mamy.</a:t>
            </a:r>
          </a:p>
        </p:txBody>
      </p:sp>
      <p:pic>
        <p:nvPicPr>
          <p:cNvPr id="8" name="Obraz 7" descr="Obraz zawierający słoń, zwierzę, zewnętrzne, ssak&#10;&#10;Opis wygenerowany automatycznie">
            <a:extLst>
              <a:ext uri="{FF2B5EF4-FFF2-40B4-BE49-F238E27FC236}">
                <a16:creationId xmlns:a16="http://schemas.microsoft.com/office/drawing/2014/main" id="{FBE23EE8-A8DB-43A7-8FB4-1CD0054B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05" y="1009137"/>
            <a:ext cx="6058833" cy="456167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87C2504-C80D-441D-823E-EAB1DF9B1CF6}"/>
              </a:ext>
            </a:extLst>
          </p:cNvPr>
          <p:cNvSpPr txBox="1"/>
          <p:nvPr/>
        </p:nvSpPr>
        <p:spPr>
          <a:xfrm>
            <a:off x="6625883" y="5894363"/>
            <a:ext cx="46003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http://www.greystudio.pl/main.php?page=7,74</a:t>
            </a:r>
          </a:p>
        </p:txBody>
      </p:sp>
    </p:spTree>
    <p:extLst>
      <p:ext uri="{BB962C8B-B14F-4D97-AF65-F5344CB8AC3E}">
        <p14:creationId xmlns:p14="http://schemas.microsoft.com/office/powerpoint/2010/main" val="2932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rawa, zewnętrzne, słoń, zwierzę&#10;&#10;Opis wygenerowany automatycznie">
            <a:extLst>
              <a:ext uri="{FF2B5EF4-FFF2-40B4-BE49-F238E27FC236}">
                <a16:creationId xmlns:a16="http://schemas.microsoft.com/office/drawing/2014/main" id="{85BC6067-8B35-4645-A620-9E7B20FF3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155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C235D9-BBE5-4628-92D3-47DA330E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3052688"/>
            <a:ext cx="4023360" cy="34184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000" dirty="0"/>
              <a:t>Mamy bardzo dbają o to, żeby słoniątka nie zapominały o kąpieli, podczas której świetnie się bawią. </a:t>
            </a:r>
            <a:br>
              <a:rPr lang="pl-PL" sz="3000" dirty="0"/>
            </a:br>
            <a:r>
              <a:rPr lang="pl-PL" sz="3000" dirty="0"/>
              <a:t>Ile słoni jest na zdjęciu?</a:t>
            </a:r>
            <a:br>
              <a:rPr lang="pl-PL" sz="3000" dirty="0"/>
            </a:br>
            <a:r>
              <a:rPr lang="pl-PL" sz="3000" dirty="0"/>
              <a:t>Spróbuj je policzyć.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7B9BBA-68E0-4234-A584-0BE70BFEA7B0}"/>
              </a:ext>
            </a:extLst>
          </p:cNvPr>
          <p:cNvSpPr txBox="1"/>
          <p:nvPr/>
        </p:nvSpPr>
        <p:spPr>
          <a:xfrm>
            <a:off x="9580098" y="225083"/>
            <a:ext cx="2489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https://dinoanimals.pl/wp-content/uploads/2012/07/S%C5%82onie-afryka%C5%84skie-1.jpg</a:t>
            </a:r>
          </a:p>
        </p:txBody>
      </p:sp>
    </p:spTree>
    <p:extLst>
      <p:ext uri="{BB962C8B-B14F-4D97-AF65-F5344CB8AC3E}">
        <p14:creationId xmlns:p14="http://schemas.microsoft.com/office/powerpoint/2010/main" val="2996837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A433D-E15C-49DB-A8DE-AA5C4F24E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4605997" cy="481317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Po zabawie i kąpieli słonie odpoczywają w cieniu.</a:t>
            </a:r>
          </a:p>
          <a:p>
            <a:pPr marL="0" indent="0" algn="ctr">
              <a:buNone/>
            </a:pPr>
            <a:r>
              <a:rPr lang="pl-PL" dirty="0"/>
              <a:t>Kliknij na głośnik </a:t>
            </a:r>
          </a:p>
          <a:p>
            <a:pPr marL="0" indent="0" algn="ctr">
              <a:buNone/>
            </a:pPr>
            <a:r>
              <a:rPr lang="pl-PL" dirty="0"/>
              <a:t>i posłuchaj, co to może być za dźwięk?</a:t>
            </a:r>
          </a:p>
        </p:txBody>
      </p:sp>
      <p:pic>
        <p:nvPicPr>
          <p:cNvPr id="5" name="Obraz 4" descr="Obraz zawierający trawa, zewnętrzne, słoń, zwierzę&#10;&#10;Opis wygenerowany automatycznie">
            <a:extLst>
              <a:ext uri="{FF2B5EF4-FFF2-40B4-BE49-F238E27FC236}">
                <a16:creationId xmlns:a16="http://schemas.microsoft.com/office/drawing/2014/main" id="{285706E8-3050-4D24-8E33-ECB66640F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63" y="431739"/>
            <a:ext cx="3999202" cy="59945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EE8EDB8-42F1-4F39-8BC6-871BCF83E9C8}"/>
              </a:ext>
            </a:extLst>
          </p:cNvPr>
          <p:cNvSpPr txBox="1"/>
          <p:nvPr/>
        </p:nvSpPr>
        <p:spPr>
          <a:xfrm>
            <a:off x="6260123" y="0"/>
            <a:ext cx="4153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https://pixers.pl/fototapety/slon-afrykanski-71185285</a:t>
            </a:r>
          </a:p>
        </p:txBody>
      </p:sp>
      <p:pic>
        <p:nvPicPr>
          <p:cNvPr id="7" name="odgłosy słonia">
            <a:hlinkClick r:id="" action="ppaction://media"/>
            <a:extLst>
              <a:ext uri="{FF2B5EF4-FFF2-40B4-BE49-F238E27FC236}">
                <a16:creationId xmlns:a16="http://schemas.microsoft.com/office/drawing/2014/main" id="{81351B04-634F-4A26-BB2C-435678DF3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2148" y="3429000"/>
            <a:ext cx="1438422" cy="14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36D85055732742A87551583D5AA2D1" ma:contentTypeVersion="5" ma:contentTypeDescription="Utwórz nowy dokument." ma:contentTypeScope="" ma:versionID="a19ced88db0a759dc63e592bf2dad511">
  <xsd:schema xmlns:xsd="http://www.w3.org/2001/XMLSchema" xmlns:xs="http://www.w3.org/2001/XMLSchema" xmlns:p="http://schemas.microsoft.com/office/2006/metadata/properties" xmlns:ns2="00e5aca2-e9ed-42a3-875c-6f5b678d8e01" targetNamespace="http://schemas.microsoft.com/office/2006/metadata/properties" ma:root="true" ma:fieldsID="f6b10f7c6cde85f47a4e355148392687" ns2:_="">
    <xsd:import namespace="00e5aca2-e9ed-42a3-875c-6f5b678d8e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aca2-e9ed-42a3-875c-6f5b678d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1CFA55-C188-408A-8F0A-2AC788ACB860}"/>
</file>

<file path=customXml/itemProps2.xml><?xml version="1.0" encoding="utf-8"?>
<ds:datastoreItem xmlns:ds="http://schemas.openxmlformats.org/officeDocument/2006/customXml" ds:itemID="{C1D1EDA8-747F-4906-8F89-6D7A88F10130}"/>
</file>

<file path=customXml/itemProps3.xml><?xml version="1.0" encoding="utf-8"?>
<ds:datastoreItem xmlns:ds="http://schemas.openxmlformats.org/officeDocument/2006/customXml" ds:itemID="{3F4135F5-A2D8-4DD6-8123-07A9390B72D7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237</Words>
  <Application>Microsoft Office PowerPoint</Application>
  <PresentationFormat>Panoramiczny</PresentationFormat>
  <Paragraphs>19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Tw Cen MT</vt:lpstr>
      <vt:lpstr>ShapesVTI</vt:lpstr>
      <vt:lpstr>Słoniowa mama</vt:lpstr>
      <vt:lpstr>Słoniowa mama bardzo dba o swoje 120 kilowe maleństwo. Tyle może ważyć mały słoń.</vt:lpstr>
      <vt:lpstr>Prezentacja programu PowerPoint</vt:lpstr>
      <vt:lpstr>Prezentacja programu PowerPoint</vt:lpstr>
      <vt:lpstr>Prezentacja programu PowerPoint</vt:lpstr>
      <vt:lpstr>Mamy bardzo dbają o to, żeby słoniątka nie zapominały o kąpieli, podczas której świetnie się bawią.  Ile słoni jest na zdjęciu? Spróbuj je policzyć.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słoni afrykańskich</dc:title>
  <dc:creator>Cyranowska Magdalena mc59039</dc:creator>
  <cp:lastModifiedBy>Cyranowska Magdalena mc59039</cp:lastModifiedBy>
  <cp:revision>7</cp:revision>
  <dcterms:created xsi:type="dcterms:W3CDTF">2020-05-12T07:54:31Z</dcterms:created>
  <dcterms:modified xsi:type="dcterms:W3CDTF">2020-05-14T14:19:32Z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0x010100E136D85055732742A87551583D5AA2D1</vt:lpwstr>
  </property>
</Properties>
</file>