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Drozd" initials="MD" lastIdx="1" clrIdx="0">
    <p:extLst>
      <p:ext uri="{19B8F6BF-5375-455C-9EA6-DF929625EA0E}">
        <p15:presenceInfo xmlns:p15="http://schemas.microsoft.com/office/powerpoint/2012/main" userId="929d51fe263e1c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6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9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7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6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5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6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9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3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0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FE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8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conqr.com/en-US/flashcard/22726455/Kolory-w-j-zyku-angielskim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CjAEV2v6JU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26689-8927-4478-91F2-6989168E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664A62-D0CB-4F7E-9B51-BA2214071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D9F8D6-00A1-4BFA-8C8D-A967ED753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9852" y="1493572"/>
            <a:ext cx="7019066" cy="2213621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Podwodny świat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01E8423-D8BD-4274-BCEA-F10838698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Praca plastyczna</a:t>
            </a:r>
          </a:p>
        </p:txBody>
      </p:sp>
    </p:spTree>
    <p:extLst>
      <p:ext uri="{BB962C8B-B14F-4D97-AF65-F5344CB8AC3E}">
        <p14:creationId xmlns:p14="http://schemas.microsoft.com/office/powerpoint/2010/main" val="4163375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00E1F6C-86A0-4562-8F51-7DCF7CC8ACA6}"/>
              </a:ext>
            </a:extLst>
          </p:cNvPr>
          <p:cNvSpPr txBox="1"/>
          <p:nvPr/>
        </p:nvSpPr>
        <p:spPr>
          <a:xfrm>
            <a:off x="667265" y="531341"/>
            <a:ext cx="10354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wykonania własnego podwodnego świata potrzebujesz:</a:t>
            </a:r>
          </a:p>
        </p:txBody>
      </p:sp>
      <p:pic>
        <p:nvPicPr>
          <p:cNvPr id="4" name="Obraz 3" descr="Obraz zawierający żywność&#10;&#10;Opis wygenerowany automatycznie">
            <a:extLst>
              <a:ext uri="{FF2B5EF4-FFF2-40B4-BE49-F238E27FC236}">
                <a16:creationId xmlns:a16="http://schemas.microsoft.com/office/drawing/2014/main" id="{9541666A-2467-4090-8DC4-E3CC01F42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16" y="1931453"/>
            <a:ext cx="6236043" cy="467703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95F8A68-E421-4DD9-9C79-8EC1CE14F978}"/>
              </a:ext>
            </a:extLst>
          </p:cNvPr>
          <p:cNvSpPr txBox="1"/>
          <p:nvPr/>
        </p:nvSpPr>
        <p:spPr>
          <a:xfrm>
            <a:off x="494270" y="2174789"/>
            <a:ext cx="4250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wytłaczankę po jajkach,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farby,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pędzel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papier do zaklejenia napisów na wytłaczance</a:t>
            </a:r>
          </a:p>
        </p:txBody>
      </p:sp>
    </p:spTree>
    <p:extLst>
      <p:ext uri="{BB962C8B-B14F-4D97-AF65-F5344CB8AC3E}">
        <p14:creationId xmlns:p14="http://schemas.microsoft.com/office/powerpoint/2010/main" val="146979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soba, wycinanie, część, nóż&#10;&#10;Opis wygenerowany automatycznie">
            <a:extLst>
              <a:ext uri="{FF2B5EF4-FFF2-40B4-BE49-F238E27FC236}">
                <a16:creationId xmlns:a16="http://schemas.microsoft.com/office/drawing/2014/main" id="{BF39DA63-1B57-471F-BD83-A95BBEDB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30" y="797010"/>
            <a:ext cx="6334897" cy="475117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C7D673A-B835-44A9-A371-63677B0D1205}"/>
              </a:ext>
            </a:extLst>
          </p:cNvPr>
          <p:cNvSpPr txBox="1"/>
          <p:nvPr/>
        </p:nvSpPr>
        <p:spPr>
          <a:xfrm>
            <a:off x="210065" y="790832"/>
            <a:ext cx="4707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Wytłaczankę pomaluj farbami na morskie kolory – pomyśl, jakie to mogą być kolory?</a:t>
            </a:r>
          </a:p>
        </p:txBody>
      </p:sp>
    </p:spTree>
    <p:extLst>
      <p:ext uri="{BB962C8B-B14F-4D97-AF65-F5344CB8AC3E}">
        <p14:creationId xmlns:p14="http://schemas.microsoft.com/office/powerpoint/2010/main" val="275538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41F3D42-CB31-41D7-9CE9-B50AA2DBFA00}"/>
              </a:ext>
            </a:extLst>
          </p:cNvPr>
          <p:cNvSpPr txBox="1"/>
          <p:nvPr/>
        </p:nvSpPr>
        <p:spPr>
          <a:xfrm>
            <a:off x="980302" y="773426"/>
            <a:ext cx="10231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Możesz sobie przypomnieć nazwy kolorów </a:t>
            </a:r>
          </a:p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języku angielskim: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41048BE-D269-4DBB-8A5B-1679AA55449B}"/>
              </a:ext>
            </a:extLst>
          </p:cNvPr>
          <p:cNvSpPr/>
          <p:nvPr/>
        </p:nvSpPr>
        <p:spPr>
          <a:xfrm>
            <a:off x="1091380" y="2413338"/>
            <a:ext cx="9645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hlinkClick r:id="rId2"/>
              </a:rPr>
              <a:t>https://www.goconqr.com/en-US/flashcard/22726455/Kolory-w-j-zyku-angielskim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688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C760ED6-9F5B-45C4-BAA0-D4F6DA395770}"/>
              </a:ext>
            </a:extLst>
          </p:cNvPr>
          <p:cNvSpPr txBox="1"/>
          <p:nvPr/>
        </p:nvSpPr>
        <p:spPr>
          <a:xfrm>
            <a:off x="570271" y="963561"/>
            <a:ext cx="1075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czasie malowania posłuchaj: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29BBCDA-0BBC-43D0-81BF-36EF71A1256B}"/>
              </a:ext>
            </a:extLst>
          </p:cNvPr>
          <p:cNvSpPr/>
          <p:nvPr/>
        </p:nvSpPr>
        <p:spPr>
          <a:xfrm>
            <a:off x="3178374" y="3244334"/>
            <a:ext cx="5835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2"/>
              </a:rPr>
              <a:t>https://www.youtube.com/watch?v=SCjAEV2v6JU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076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ort, niebieski, siedzi, część&#10;&#10;Opis wygenerowany automatycznie">
            <a:extLst>
              <a:ext uri="{FF2B5EF4-FFF2-40B4-BE49-F238E27FC236}">
                <a16:creationId xmlns:a16="http://schemas.microsoft.com/office/drawing/2014/main" id="{9117CF43-3C77-4228-87BE-3CFB18FBA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38" y="993174"/>
            <a:ext cx="6858000" cy="51435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C84178C-4E4A-4961-B7E7-AA8A9B137AE5}"/>
              </a:ext>
            </a:extLst>
          </p:cNvPr>
          <p:cNvSpPr txBox="1"/>
          <p:nvPr/>
        </p:nvSpPr>
        <p:spPr>
          <a:xfrm>
            <a:off x="518984" y="753762"/>
            <a:ext cx="4300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Morze gotowe! Czas zapełnić je morskimi stworzeniami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2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6080058-8985-403E-B9D8-92A2393CABA9}"/>
              </a:ext>
            </a:extLst>
          </p:cNvPr>
          <p:cNvSpPr txBox="1"/>
          <p:nvPr/>
        </p:nvSpPr>
        <p:spPr>
          <a:xfrm>
            <a:off x="1408670" y="568411"/>
            <a:ext cx="9477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Przygotuj:</a:t>
            </a:r>
          </a:p>
        </p:txBody>
      </p:sp>
      <p:pic>
        <p:nvPicPr>
          <p:cNvPr id="4" name="Obraz 3" descr="Obraz zawierający wewnątrz, stół, nożyczki, siedzi&#10;&#10;Opis wygenerowany automatycznie">
            <a:extLst>
              <a:ext uri="{FF2B5EF4-FFF2-40B4-BE49-F238E27FC236}">
                <a16:creationId xmlns:a16="http://schemas.microsoft.com/office/drawing/2014/main" id="{ECBE8BE1-68C4-4445-A039-25FB967ED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06" y="1447800"/>
            <a:ext cx="6794090" cy="509556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5698B3A-021D-40B4-9CE4-0F4C9D56ECA3}"/>
              </a:ext>
            </a:extLst>
          </p:cNvPr>
          <p:cNvSpPr txBox="1"/>
          <p:nvPr/>
        </p:nvSpPr>
        <p:spPr>
          <a:xfrm>
            <a:off x="235974" y="1700981"/>
            <a:ext cx="4650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papier – najlepiej blok techniczny,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coś do rysowania – kredki, flamastry,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nożyczki,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klej</a:t>
            </a:r>
          </a:p>
        </p:txBody>
      </p:sp>
    </p:spTree>
    <p:extLst>
      <p:ext uri="{BB962C8B-B14F-4D97-AF65-F5344CB8AC3E}">
        <p14:creationId xmlns:p14="http://schemas.microsoft.com/office/powerpoint/2010/main" val="21828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D84A0A0-01FF-4B4D-8765-2317A5EAF980}"/>
              </a:ext>
            </a:extLst>
          </p:cNvPr>
          <p:cNvSpPr txBox="1"/>
          <p:nvPr/>
        </p:nvSpPr>
        <p:spPr>
          <a:xfrm>
            <a:off x="1661652" y="422787"/>
            <a:ext cx="880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Nasz podwodny świat wygląda tak:</a:t>
            </a:r>
          </a:p>
        </p:txBody>
      </p:sp>
      <p:pic>
        <p:nvPicPr>
          <p:cNvPr id="4" name="Obraz 3" descr="Obraz zawierający wewnątrz, stół, dziecko, siedzi&#10;&#10;Opis wygenerowany automatycznie">
            <a:extLst>
              <a:ext uri="{FF2B5EF4-FFF2-40B4-BE49-F238E27FC236}">
                <a16:creationId xmlns:a16="http://schemas.microsoft.com/office/drawing/2014/main" id="{CC5F0423-72F1-4B87-9441-0E27E49FA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02" y="1130673"/>
            <a:ext cx="7335795" cy="55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2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A8B8CF3-EC47-4A6A-BA09-68D00D52571A}"/>
              </a:ext>
            </a:extLst>
          </p:cNvPr>
          <p:cNvSpPr txBox="1"/>
          <p:nvPr/>
        </p:nvSpPr>
        <p:spPr>
          <a:xfrm>
            <a:off x="658761" y="855406"/>
            <a:ext cx="105401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Możesz związać ze sobą sznurkiem dwie części „podwodnego świata”. Taką pracę można postawić na półce lub w innym wybranym miejscu.</a:t>
            </a:r>
          </a:p>
          <a:p>
            <a:pPr algn="ctr"/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Koniecznie prześlij do nas zdjęcia Twojej pracy </a:t>
            </a: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56338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243341"/>
      </a:dk2>
      <a:lt2>
        <a:srgbClr val="E2E3E8"/>
      </a:lt2>
      <a:accent1>
        <a:srgbClr val="ADA176"/>
      </a:accent1>
      <a:accent2>
        <a:srgbClr val="BE9A86"/>
      </a:accent2>
      <a:accent3>
        <a:srgbClr val="9DA57D"/>
      </a:accent3>
      <a:accent4>
        <a:srgbClr val="75A8AC"/>
      </a:accent4>
      <a:accent5>
        <a:srgbClr val="88A4BF"/>
      </a:accent5>
      <a:accent6>
        <a:srgbClr val="7F85BA"/>
      </a:accent6>
      <a:hlink>
        <a:srgbClr val="6979A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36D85055732742A87551583D5AA2D1" ma:contentTypeVersion="8" ma:contentTypeDescription="Utwórz nowy dokument." ma:contentTypeScope="" ma:versionID="9fbbb4fe11995a73d8eb72628fec7894">
  <xsd:schema xmlns:xsd="http://www.w3.org/2001/XMLSchema" xmlns:xs="http://www.w3.org/2001/XMLSchema" xmlns:p="http://schemas.microsoft.com/office/2006/metadata/properties" xmlns:ns2="00e5aca2-e9ed-42a3-875c-6f5b678d8e01" targetNamespace="http://schemas.microsoft.com/office/2006/metadata/properties" ma:root="true" ma:fieldsID="e1b1d76b861d8c40c073b67bab11ba28" ns2:_="">
    <xsd:import namespace="00e5aca2-e9ed-42a3-875c-6f5b678d8e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5aca2-e9ed-42a3-875c-6f5b678d8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DA67FC-DAD3-4F61-882B-F2190399788B}"/>
</file>

<file path=customXml/itemProps2.xml><?xml version="1.0" encoding="utf-8"?>
<ds:datastoreItem xmlns:ds="http://schemas.openxmlformats.org/officeDocument/2006/customXml" ds:itemID="{F07E10EF-9D20-4B6F-8B69-51E8BAEB9C21}"/>
</file>

<file path=customXml/itemProps3.xml><?xml version="1.0" encoding="utf-8"?>
<ds:datastoreItem xmlns:ds="http://schemas.openxmlformats.org/officeDocument/2006/customXml" ds:itemID="{C5E6ED1B-A38F-40BF-8A96-CF365CE879C7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146</Words>
  <Application>Microsoft Office PowerPoint</Application>
  <PresentationFormat>Panoramiczny</PresentationFormat>
  <Paragraphs>24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Elephant</vt:lpstr>
      <vt:lpstr>Times New Roman</vt:lpstr>
      <vt:lpstr>BrushVTI</vt:lpstr>
      <vt:lpstr>Podwodny świat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Podwodny świat</dc:title>
  <dc:creator>Marta Drozd</dc:creator>
  <cp:lastModifiedBy>Marta Drozd</cp:lastModifiedBy>
  <cp:revision>4</cp:revision>
  <dcterms:created xsi:type="dcterms:W3CDTF">2020-05-20T14:23:38Z</dcterms:created>
  <dcterms:modified xsi:type="dcterms:W3CDTF">2020-05-20T14:54:53Z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0x010100E136D85055732742A87551583D5AA2D1</vt:lpwstr>
  </property>
</Properties>
</file>