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8" r:id="rId3"/>
    <p:sldId id="263" r:id="rId4"/>
    <p:sldId id="260" r:id="rId5"/>
    <p:sldId id="265" r:id="rId6"/>
    <p:sldId id="261" r:id="rId7"/>
    <p:sldId id="266" r:id="rId8"/>
    <p:sldId id="262" r:id="rId9"/>
    <p:sldId id="267" r:id="rId10"/>
    <p:sldId id="26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5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3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1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3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3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1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4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1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4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8" r:id="rId7"/>
    <p:sldLayoutId id="2147483709" r:id="rId8"/>
    <p:sldLayoutId id="2147483710" r:id="rId9"/>
    <p:sldLayoutId id="2147483711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chłopiec, wewnątrz, mały&#10;&#10;Opis wygenerowany automatycznie">
            <a:extLst>
              <a:ext uri="{FF2B5EF4-FFF2-40B4-BE49-F238E27FC236}">
                <a16:creationId xmlns:a16="http://schemas.microsoft.com/office/drawing/2014/main" id="{E236A973-92BE-4D15-A074-13FFB3ED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" b="1156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816443-3CB0-40C4-88BF-AF9ED9212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Arial Nova Light" panose="020B0304020202020204" pitchFamily="34" charset="0"/>
              </a:rPr>
              <a:t>Uważne uszy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B1A5373-888F-425B-94BB-FE11AB080486}"/>
              </a:ext>
            </a:extLst>
          </p:cNvPr>
          <p:cNvSpPr txBox="1"/>
          <p:nvPr/>
        </p:nvSpPr>
        <p:spPr>
          <a:xfrm>
            <a:off x="9748911" y="154745"/>
            <a:ext cx="21382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https://apteline.pl/artykuly/czyszczenie-uszu-u-niemowlaka-i-dziecka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968CA8D2-B7E1-451A-90B2-C892CC05B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6" y="5369748"/>
            <a:ext cx="1461736" cy="10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4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675C3-E364-40FC-8163-23C4FC56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latin typeface="Arial Nova Light" panose="020B0304020202020204" pitchFamily="34" charset="0"/>
              </a:rPr>
              <a:t>Brawo! Masz bardzo uważne uszy!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DD0C5E0-9D25-4347-98B1-33FF3BE11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03" y="2654683"/>
            <a:ext cx="4240468" cy="31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6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0423D2-FCD4-4B75-B674-86E66616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Nova Light" panose="020B0304020202020204" pitchFamily="34" charset="0"/>
              </a:rPr>
              <a:t>Kliknij na głośnik i posłuchaj. </a:t>
            </a:r>
            <a:br>
              <a:rPr lang="pl-PL" dirty="0">
                <a:latin typeface="Arial Nova Light" panose="020B0304020202020204" pitchFamily="34" charset="0"/>
              </a:rPr>
            </a:br>
            <a:r>
              <a:rPr lang="pl-PL" dirty="0">
                <a:latin typeface="Arial Nova Light" panose="020B0304020202020204" pitchFamily="34" charset="0"/>
              </a:rPr>
              <a:t>Jak myślisz, co to za dźwięk?</a:t>
            </a:r>
          </a:p>
        </p:txBody>
      </p:sp>
      <p:pic>
        <p:nvPicPr>
          <p:cNvPr id="4" name="czajnik">
            <a:hlinkClick r:id="" action="ppaction://media"/>
            <a:extLst>
              <a:ext uri="{FF2B5EF4-FFF2-40B4-BE49-F238E27FC236}">
                <a16:creationId xmlns:a16="http://schemas.microsoft.com/office/drawing/2014/main" id="{F7EBD8B8-EA94-4C70-8729-3A3BE67FE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91539" y="2760784"/>
            <a:ext cx="2608922" cy="26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816D24-A223-4173-991E-08D35DBD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Nova Light" panose="020B0304020202020204" pitchFamily="34" charset="0"/>
              </a:rPr>
              <a:t>To czajnik. </a:t>
            </a:r>
          </a:p>
        </p:txBody>
      </p:sp>
      <p:pic>
        <p:nvPicPr>
          <p:cNvPr id="4" name="Obraz 3" descr="Obraz zawierający wewnątrz, czerwony, przybory kuchenne, stół&#10;&#10;Opis wygenerowany automatycznie">
            <a:extLst>
              <a:ext uri="{FF2B5EF4-FFF2-40B4-BE49-F238E27FC236}">
                <a16:creationId xmlns:a16="http://schemas.microsoft.com/office/drawing/2014/main" id="{0E74D5EC-5290-4BD3-BCB7-1B32F5DAA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19" y="2142588"/>
            <a:ext cx="6248400" cy="4064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401DD58-A0CA-439F-93C1-DCEEA0C5A7D2}"/>
              </a:ext>
            </a:extLst>
          </p:cNvPr>
          <p:cNvSpPr txBox="1"/>
          <p:nvPr/>
        </p:nvSpPr>
        <p:spPr>
          <a:xfrm>
            <a:off x="98474" y="6206588"/>
            <a:ext cx="2729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 Nova Light" panose="020B0304020202020204" pitchFamily="34" charset="0"/>
              </a:rPr>
              <a:t>https://oherbacie.pl/wrzaca-woda-do-herbaty/</a:t>
            </a:r>
          </a:p>
        </p:txBody>
      </p:sp>
    </p:spTree>
    <p:extLst>
      <p:ext uri="{BB962C8B-B14F-4D97-AF65-F5344CB8AC3E}">
        <p14:creationId xmlns:p14="http://schemas.microsoft.com/office/powerpoint/2010/main" val="292608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0423D2-FCD4-4B75-B674-86E66616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Nova Light" panose="020B0304020202020204" pitchFamily="34" charset="0"/>
              </a:rPr>
              <a:t>Kliknij na głośnik i posłuchaj. </a:t>
            </a:r>
            <a:br>
              <a:rPr lang="pl-PL" dirty="0">
                <a:latin typeface="Arial Nova Light" panose="020B0304020202020204" pitchFamily="34" charset="0"/>
              </a:rPr>
            </a:br>
            <a:r>
              <a:rPr lang="pl-PL" dirty="0">
                <a:latin typeface="Arial Nova Light" panose="020B0304020202020204" pitchFamily="34" charset="0"/>
              </a:rPr>
              <a:t>Jak myślisz, co to za dźwięk?</a:t>
            </a:r>
          </a:p>
        </p:txBody>
      </p:sp>
      <p:pic>
        <p:nvPicPr>
          <p:cNvPr id="3" name="telefon">
            <a:hlinkClick r:id="" action="ppaction://media"/>
            <a:extLst>
              <a:ext uri="{FF2B5EF4-FFF2-40B4-BE49-F238E27FC236}">
                <a16:creationId xmlns:a16="http://schemas.microsoft.com/office/drawing/2014/main" id="{9D4EEE2B-2EAA-4098-95A8-9181E818F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1772" y="2781251"/>
            <a:ext cx="2588455" cy="25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816D24-A223-4173-991E-08D35DBD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Nova Light" panose="020B0304020202020204" pitchFamily="34" charset="0"/>
              </a:rPr>
              <a:t>To telefon. </a:t>
            </a:r>
          </a:p>
        </p:txBody>
      </p:sp>
      <p:pic>
        <p:nvPicPr>
          <p:cNvPr id="5" name="Obraz 4" descr="Obraz zawierający monitor, telefon, stół, zdjęcie&#10;&#10;Opis wygenerowany automatycznie">
            <a:extLst>
              <a:ext uri="{FF2B5EF4-FFF2-40B4-BE49-F238E27FC236}">
                <a16:creationId xmlns:a16="http://schemas.microsoft.com/office/drawing/2014/main" id="{71C0818F-D958-4231-915D-A6FF731EF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97" y="1984716"/>
            <a:ext cx="4398205" cy="439820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ADBB216-2FA1-49F8-A9AB-DEFC8111C81C}"/>
              </a:ext>
            </a:extLst>
          </p:cNvPr>
          <p:cNvSpPr txBox="1"/>
          <p:nvPr/>
        </p:nvSpPr>
        <p:spPr>
          <a:xfrm>
            <a:off x="422031" y="6119446"/>
            <a:ext cx="3052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 Nova Light" panose="020B0304020202020204" pitchFamily="34" charset="0"/>
              </a:rPr>
              <a:t>https://magboss.pl/telefon-xiaomi-redmi-7a-2-16gb-czarny-nowy-global-version,p,cs,52755.html</a:t>
            </a:r>
          </a:p>
        </p:txBody>
      </p:sp>
    </p:spTree>
    <p:extLst>
      <p:ext uri="{BB962C8B-B14F-4D97-AF65-F5344CB8AC3E}">
        <p14:creationId xmlns:p14="http://schemas.microsoft.com/office/powerpoint/2010/main" val="17001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0423D2-FCD4-4B75-B674-86E66616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Nova Light" panose="020B0304020202020204" pitchFamily="34" charset="0"/>
              </a:rPr>
              <a:t>Kliknij na głośnik i posłuchaj. </a:t>
            </a:r>
            <a:br>
              <a:rPr lang="pl-PL" dirty="0">
                <a:latin typeface="Arial Nova Light" panose="020B0304020202020204" pitchFamily="34" charset="0"/>
              </a:rPr>
            </a:br>
            <a:r>
              <a:rPr lang="pl-PL" dirty="0">
                <a:latin typeface="Arial Nova Light" panose="020B0304020202020204" pitchFamily="34" charset="0"/>
              </a:rPr>
              <a:t>Jak myślisz, co to za dźwięk?</a:t>
            </a:r>
          </a:p>
        </p:txBody>
      </p:sp>
      <p:pic>
        <p:nvPicPr>
          <p:cNvPr id="3" name="wiertarka(1)">
            <a:hlinkClick r:id="" action="ppaction://media"/>
            <a:extLst>
              <a:ext uri="{FF2B5EF4-FFF2-40B4-BE49-F238E27FC236}">
                <a16:creationId xmlns:a16="http://schemas.microsoft.com/office/drawing/2014/main" id="{2EC16577-52E5-47F2-84CD-5CC475CB5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1323" y="2746350"/>
            <a:ext cx="2797761" cy="27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816D24-A223-4173-991E-08D35DBD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Nova Light" panose="020B0304020202020204" pitchFamily="34" charset="0"/>
              </a:rPr>
              <a:t>To wiertarka. </a:t>
            </a:r>
          </a:p>
        </p:txBody>
      </p:sp>
      <p:pic>
        <p:nvPicPr>
          <p:cNvPr id="4" name="Obraz 3" descr="Obraz zawierający narzędzie, zielony, wewnątrz, zabawka&#10;&#10;Opis wygenerowany automatycznie">
            <a:extLst>
              <a:ext uri="{FF2B5EF4-FFF2-40B4-BE49-F238E27FC236}">
                <a16:creationId xmlns:a16="http://schemas.microsoft.com/office/drawing/2014/main" id="{F20EDF94-9321-491F-BE24-B31CDAA2D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01" y="2491155"/>
            <a:ext cx="3892794" cy="389279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A1467EA-40C3-42F2-986D-37F8A4E06E76}"/>
              </a:ext>
            </a:extLst>
          </p:cNvPr>
          <p:cNvSpPr txBox="1"/>
          <p:nvPr/>
        </p:nvSpPr>
        <p:spPr>
          <a:xfrm>
            <a:off x="281354" y="5894363"/>
            <a:ext cx="3534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 Nova Light" panose="020B0304020202020204" pitchFamily="34" charset="0"/>
              </a:rPr>
              <a:t>https://www.castorama.pl/wiertarka-udarowa-easy-impact550-id-1107292.html</a:t>
            </a:r>
          </a:p>
        </p:txBody>
      </p:sp>
    </p:spTree>
    <p:extLst>
      <p:ext uri="{BB962C8B-B14F-4D97-AF65-F5344CB8AC3E}">
        <p14:creationId xmlns:p14="http://schemas.microsoft.com/office/powerpoint/2010/main" val="187178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0423D2-FCD4-4B75-B674-86E66616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Nova Light" panose="020B0304020202020204" pitchFamily="34" charset="0"/>
              </a:rPr>
              <a:t>Kliknij na głośnik i posłuchaj. </a:t>
            </a:r>
            <a:br>
              <a:rPr lang="pl-PL" dirty="0">
                <a:latin typeface="Arial Nova Light" panose="020B0304020202020204" pitchFamily="34" charset="0"/>
              </a:rPr>
            </a:br>
            <a:r>
              <a:rPr lang="pl-PL" dirty="0">
                <a:latin typeface="Arial Nova Light" panose="020B0304020202020204" pitchFamily="34" charset="0"/>
              </a:rPr>
              <a:t>Jak myślisz, co to za dźwięk?</a:t>
            </a:r>
          </a:p>
        </p:txBody>
      </p:sp>
      <p:pic>
        <p:nvPicPr>
          <p:cNvPr id="3" name="pukanie">
            <a:hlinkClick r:id="" action="ppaction://media"/>
            <a:extLst>
              <a:ext uri="{FF2B5EF4-FFF2-40B4-BE49-F238E27FC236}">
                <a16:creationId xmlns:a16="http://schemas.microsoft.com/office/drawing/2014/main" id="{4703AAAD-74D0-4FF7-8D56-191D1B418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7704" y="2640573"/>
            <a:ext cx="2616591" cy="26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816D24-A223-4173-991E-08D35DBD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Nova Light" panose="020B0304020202020204" pitchFamily="34" charset="0"/>
              </a:rPr>
              <a:t>To pukanie do drzwi. </a:t>
            </a:r>
          </a:p>
        </p:txBody>
      </p:sp>
      <p:pic>
        <p:nvPicPr>
          <p:cNvPr id="4" name="Obraz 3" descr="Obraz zawierający osoba, mężczyzna, lustro, wewnątrz&#10;&#10;Opis wygenerowany automatycznie">
            <a:extLst>
              <a:ext uri="{FF2B5EF4-FFF2-40B4-BE49-F238E27FC236}">
                <a16:creationId xmlns:a16="http://schemas.microsoft.com/office/drawing/2014/main" id="{14BB6815-7A67-41A8-BA4B-A1D5A6D74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4" y="1887760"/>
            <a:ext cx="3699804" cy="473108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1F2B3C5-0E4E-4CB4-94FA-621C95F9CF37}"/>
              </a:ext>
            </a:extLst>
          </p:cNvPr>
          <p:cNvSpPr txBox="1"/>
          <p:nvPr/>
        </p:nvSpPr>
        <p:spPr>
          <a:xfrm>
            <a:off x="492369" y="6175717"/>
            <a:ext cx="2658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 Nova Light" panose="020B0304020202020204" pitchFamily="34" charset="0"/>
              </a:rPr>
              <a:t>http://klub.czecho.pl/12019-zapukaja-do-naszych-drzwi</a:t>
            </a:r>
          </a:p>
        </p:txBody>
      </p:sp>
    </p:spTree>
    <p:extLst>
      <p:ext uri="{BB962C8B-B14F-4D97-AF65-F5344CB8AC3E}">
        <p14:creationId xmlns:p14="http://schemas.microsoft.com/office/powerpoint/2010/main" val="288586360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135</Words>
  <Application>Microsoft Office PowerPoint</Application>
  <PresentationFormat>Panoramiczny</PresentationFormat>
  <Paragraphs>15</Paragraphs>
  <Slides>10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Arial Nova Light</vt:lpstr>
      <vt:lpstr>Modern Love</vt:lpstr>
      <vt:lpstr>The Hand</vt:lpstr>
      <vt:lpstr>SketchyVTI</vt:lpstr>
      <vt:lpstr>Uważne uszy</vt:lpstr>
      <vt:lpstr>Kliknij na głośnik i posłuchaj.  Jak myślisz, co to za dźwięk?</vt:lpstr>
      <vt:lpstr>To czajnik. </vt:lpstr>
      <vt:lpstr>Kliknij na głośnik i posłuchaj.  Jak myślisz, co to za dźwięk?</vt:lpstr>
      <vt:lpstr>To telefon. </vt:lpstr>
      <vt:lpstr>Kliknij na głośnik i posłuchaj.  Jak myślisz, co to za dźwięk?</vt:lpstr>
      <vt:lpstr>To wiertarka. </vt:lpstr>
      <vt:lpstr>Kliknij na głośnik i posłuchaj.  Jak myślisz, co to za dźwięk?</vt:lpstr>
      <vt:lpstr>To pukanie do drzwi. </vt:lpstr>
      <vt:lpstr>Brawo! Masz bardzo uważne uszy!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Uważne uszy</dc:title>
  <dc:creator>Cyranowska Magdalena mc59039</dc:creator>
  <cp:lastModifiedBy>Cyranowska Magdalena mc59039</cp:lastModifiedBy>
  <cp:revision>10</cp:revision>
  <dcterms:created xsi:type="dcterms:W3CDTF">2020-05-05T08:15:11Z</dcterms:created>
  <dcterms:modified xsi:type="dcterms:W3CDTF">2020-05-05T08:39:10Z</dcterms:modified>
</cp:coreProperties>
</file>