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3" r:id="rId20"/>
    <p:sldId id="272" r:id="rId21"/>
    <p:sldId id="276" r:id="rId22"/>
    <p:sldId id="277" r:id="rId23"/>
    <p:sldId id="278" r:id="rId24"/>
    <p:sldId id="279" r:id="rId25"/>
    <p:sldId id="280" r:id="rId26"/>
    <p:sldId id="297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FFFFCC"/>
            </a:gs>
            <a:gs pos="70000">
              <a:schemeClr val="accent2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4CE9-90B5-4E92-A767-8BC5FF08C4B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C5CF-DF3E-4AA9-BB7F-A417473D9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asia\Desktop\Ptaki.mp3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>
            <a:normAutofit/>
          </a:bodyPr>
          <a:lstStyle/>
          <a:p>
            <a:r>
              <a:rPr lang="pl-PL" sz="8000" dirty="0" smtClean="0">
                <a:latin typeface="Times New Roman" pitchFamily="18" charset="0"/>
                <a:cs typeface="Times New Roman" pitchFamily="18" charset="0"/>
              </a:rPr>
              <a:t>Ranny ptaszek.</a:t>
            </a:r>
            <a:endParaRPr lang="pl-PL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Instrukcja wykonania pracy plastycznej.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Czynność powtórzcie. Złóżcie kartkę jeszcze raz na pół dłuższymi bokami do siebie.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Teraz kartkę rozłóżcie i wyprostujcie.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Weźcie kredkę i w miejscu każdego zagięcia narysujcie linię zaczynając od lewej krawędzi kartki.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 lewej krawędzi czyli, z której strony należy zacząć?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Postaraj się pokazać.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Punkty czerwone oznaczają początek zagięć przy lewej krawędzi kartki. Czerwona strzałka wskazuje kierunek,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którym Wasza ręka powinna rysować linię.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9" name="Elipsa 8"/>
          <p:cNvSpPr/>
          <p:nvPr/>
        </p:nvSpPr>
        <p:spPr>
          <a:xfrm>
            <a:off x="2339752" y="3429000"/>
            <a:ext cx="144016" cy="14401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 flipH="1">
            <a:off x="2339752" y="4365104"/>
            <a:ext cx="144016" cy="14401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 flipH="1">
            <a:off x="2267744" y="5301208"/>
            <a:ext cx="144016" cy="14401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2627784" y="3573016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7784" y="4437112"/>
            <a:ext cx="165618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627784" y="5301208"/>
            <a:ext cx="165618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Rysujcie spokojnie i powoli.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pewno Wam się udało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Ile pól ma kartka?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Potraficie je policzyć? Sprawdźmy.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Policzcie teraz sami i sprawdźcie.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Uśmiechnięta buźka 8"/>
          <p:cNvSpPr/>
          <p:nvPr/>
        </p:nvSpPr>
        <p:spPr>
          <a:xfrm>
            <a:off x="25152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Uśmiechnięta buźka 9"/>
          <p:cNvSpPr/>
          <p:nvPr/>
        </p:nvSpPr>
        <p:spPr>
          <a:xfrm>
            <a:off x="61156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2339752" y="386104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Uśmiechnięta buźka 8"/>
          <p:cNvSpPr/>
          <p:nvPr/>
        </p:nvSpPr>
        <p:spPr>
          <a:xfrm>
            <a:off x="25152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Uśmiechnięta buźka 9"/>
          <p:cNvSpPr/>
          <p:nvPr/>
        </p:nvSpPr>
        <p:spPr>
          <a:xfrm>
            <a:off x="61156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Uśmiechnięta buźka 10"/>
          <p:cNvSpPr/>
          <p:nvPr/>
        </p:nvSpPr>
        <p:spPr>
          <a:xfrm>
            <a:off x="25152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Uśmiechnięta buźka 11"/>
          <p:cNvSpPr/>
          <p:nvPr/>
        </p:nvSpPr>
        <p:spPr>
          <a:xfrm>
            <a:off x="61156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Uśmiechnięta buźka 12"/>
          <p:cNvSpPr/>
          <p:nvPr/>
        </p:nvSpPr>
        <p:spPr>
          <a:xfrm>
            <a:off x="97160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2339752" y="479715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339752" y="386104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Ranny ptaszek, czyli kto?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Już dobrze wiecie, że to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wcale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nie chodzi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 ptaka tylko o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osobę,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która wstaje bardzo wcześnie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rano.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Dokładnie tak samo wcześnie jak ptaki,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które rozpoczynają swój dzień śpiewem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 wschodzie słońca,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czasami nawet jeszcze zanim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słońce wstanie.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Dzisiaj wykonamy ptaszka o poranku.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Brawo! Kartka ma cztery pola.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Które z nich jest zupełnie na dole?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Uśmiechnięta buźka 8"/>
          <p:cNvSpPr/>
          <p:nvPr/>
        </p:nvSpPr>
        <p:spPr>
          <a:xfrm>
            <a:off x="25152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Uśmiechnięta buźka 9"/>
          <p:cNvSpPr/>
          <p:nvPr/>
        </p:nvSpPr>
        <p:spPr>
          <a:xfrm>
            <a:off x="61156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Uśmiechnięta buźka 10"/>
          <p:cNvSpPr/>
          <p:nvPr/>
        </p:nvSpPr>
        <p:spPr>
          <a:xfrm>
            <a:off x="25152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Uśmiechnięta buźka 11"/>
          <p:cNvSpPr/>
          <p:nvPr/>
        </p:nvSpPr>
        <p:spPr>
          <a:xfrm>
            <a:off x="61156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Uśmiechnięta buźka 12"/>
          <p:cNvSpPr/>
          <p:nvPr/>
        </p:nvSpPr>
        <p:spPr>
          <a:xfrm>
            <a:off x="97160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Uśmiechnięta buźka 13"/>
          <p:cNvSpPr/>
          <p:nvPr/>
        </p:nvSpPr>
        <p:spPr>
          <a:xfrm>
            <a:off x="25152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Uśmiechnięta buźka 14"/>
          <p:cNvSpPr/>
          <p:nvPr/>
        </p:nvSpPr>
        <p:spPr>
          <a:xfrm>
            <a:off x="61156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Uśmiechnięta buźka 15"/>
          <p:cNvSpPr/>
          <p:nvPr/>
        </p:nvSpPr>
        <p:spPr>
          <a:xfrm>
            <a:off x="97160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Uśmiechnięta buźka 16"/>
          <p:cNvSpPr/>
          <p:nvPr/>
        </p:nvSpPr>
        <p:spPr>
          <a:xfrm>
            <a:off x="133164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2339752" y="5733256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2339752" y="479715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339752" y="386104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Tak! Czwarte!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</p:txBody>
      </p:sp>
      <p:sp>
        <p:nvSpPr>
          <p:cNvPr id="14" name="Uśmiechnięta buźka 13"/>
          <p:cNvSpPr/>
          <p:nvPr/>
        </p:nvSpPr>
        <p:spPr>
          <a:xfrm>
            <a:off x="25152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Uśmiechnięta buźka 14"/>
          <p:cNvSpPr/>
          <p:nvPr/>
        </p:nvSpPr>
        <p:spPr>
          <a:xfrm>
            <a:off x="61156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Uśmiechnięta buźka 15"/>
          <p:cNvSpPr/>
          <p:nvPr/>
        </p:nvSpPr>
        <p:spPr>
          <a:xfrm>
            <a:off x="97160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Uśmiechnięta buźka 16"/>
          <p:cNvSpPr/>
          <p:nvPr/>
        </p:nvSpPr>
        <p:spPr>
          <a:xfrm>
            <a:off x="133164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2339752" y="5733256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Które z nich zatem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zupełnie na górze?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Uśmiechnięta buźka 8"/>
          <p:cNvSpPr/>
          <p:nvPr/>
        </p:nvSpPr>
        <p:spPr>
          <a:xfrm>
            <a:off x="25152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Uśmiechnięta buźka 9"/>
          <p:cNvSpPr/>
          <p:nvPr/>
        </p:nvSpPr>
        <p:spPr>
          <a:xfrm>
            <a:off x="611560" y="371703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Uśmiechnięta buźka 10"/>
          <p:cNvSpPr/>
          <p:nvPr/>
        </p:nvSpPr>
        <p:spPr>
          <a:xfrm>
            <a:off x="25152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Uśmiechnięta buźka 11"/>
          <p:cNvSpPr/>
          <p:nvPr/>
        </p:nvSpPr>
        <p:spPr>
          <a:xfrm>
            <a:off x="61156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Uśmiechnięta buźka 12"/>
          <p:cNvSpPr/>
          <p:nvPr/>
        </p:nvSpPr>
        <p:spPr>
          <a:xfrm>
            <a:off x="971600" y="4653136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Uśmiechnięta buźka 13"/>
          <p:cNvSpPr/>
          <p:nvPr/>
        </p:nvSpPr>
        <p:spPr>
          <a:xfrm>
            <a:off x="25152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Uśmiechnięta buźka 14"/>
          <p:cNvSpPr/>
          <p:nvPr/>
        </p:nvSpPr>
        <p:spPr>
          <a:xfrm>
            <a:off x="61156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Uśmiechnięta buźka 15"/>
          <p:cNvSpPr/>
          <p:nvPr/>
        </p:nvSpPr>
        <p:spPr>
          <a:xfrm>
            <a:off x="97160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Uśmiechnięta buźka 16"/>
          <p:cNvSpPr/>
          <p:nvPr/>
        </p:nvSpPr>
        <p:spPr>
          <a:xfrm>
            <a:off x="1331640" y="5661248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2339752" y="5733256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2339752" y="4797152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339752" y="3861048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Pierwsze!  Super!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251520" y="2708920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>
            <a:off x="2339752" y="2924944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34888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Weźcie kredki w dwóch odcieniach niebieskiego: jasnym i ciemnym.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Ciemnym odcieniem pomalujcie górę pierwszego pola, a dół pierwszego pola pomalujcie jasnym niebieskim.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051720" y="2420888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34888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Następnie pomarańczowym kolorem pomalujcie górę drugiego pola a żółtym jego dół. Na środku drugiego pola koloru żółtego może być więcej – to będzie nasze  wschodzące słońce.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234888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Jasno zielonym kolorem pomalujcie górę trzeciego pola,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a ciemnozielonym jego dół.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348880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I pole czwarte – to na samym dole.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Kolorem ciemno zielonym pomalujcie jego górę, a dół kolorem brązowym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26720" y="1601872"/>
            <a:ext cx="4050000" cy="540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Piękne tło. Teraz czas na gałęzie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Potrzebna Wam będzie czarna kartka. Jeśli jej nie macie gałązkę możecie narysować czarną kredką.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26720" y="1601872"/>
            <a:ext cx="4050000" cy="540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Podrzyjcie czarną kartkę na długie lub krótsze paski. Tak naprawdę wystarczą 3.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Jeden najdłuższy jaki się da i dwa krótsze,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ale jeśli chcecie zróbcie ich więcej.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26720" y="1601872"/>
            <a:ext cx="4050000" cy="540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Potrzebne Wam będą: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259228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kartka A4: biała i czarna,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kredki (najlepsze byłyby pastele), flamaster czarny,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klej,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rolka po papierze,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zakrętka od butelki.</a:t>
            </a:r>
          </a:p>
          <a:p>
            <a:pPr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95097724_532990287589434_28317246160266854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4824536" cy="3618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Przyklejcie paski na kartce tak, by stały się gałązką drzewa.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26720" y="1457856"/>
            <a:ext cx="4050000" cy="540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Czas na naszego rannego ptaszka.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Weźcie rolkę i odrysujcie od niej koło,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najlepiej lekko nad najgrubszą gałązką.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Teraz weźcie nakrętkę i połóżcie ją na kartce tak by leżała trochę na dużym kole.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Odrysujcie zakrętkę.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Pokolorujcie oba koła czarną kredką.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088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Dorysujcie ptaszkowi łapki i to czego mu jeszcze brakuje, czyli?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8823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Ogonka i dzióbka. Brawo!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Oto Wasz ptaszek o brzasku, którego wstające słonko oświetla od swojej strony a my widzimy jego nieoświetloną stronę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8823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Słonko dopiero wstaje a ptaszki już śpiewają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Czy umiecie zaćwierkać tak jak one?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5400000" cy="4050000"/>
          </a:xfrm>
          <a:ln w="76200">
            <a:solidFill>
              <a:schemeClr val="tx1"/>
            </a:solidFill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t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76470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832648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I na koniec ciekawostka.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gminie Ożarów Mazowiecki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pewnej prześlicznej podwarszawskiej miejscowości,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są zamieszczone nawet tablice z godzinami,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 których określone ptaki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rozpoczynają swój dzień śpiewem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Zobaczcie sami 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6300192" y="5373216"/>
            <a:ext cx="194421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620688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Kasia\Desktop\95495173_593134681290291_43982765667322429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860540" cy="6480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Weźcie białą kartkę A4 i połóżcie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ją przed sobą poziomo, o tak.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192688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Przeciwieństwem </a:t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„Rannego ptaszka” </a:t>
            </a: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jest</a:t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„Nocny marek”</a:t>
            </a: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i co Wy na to…?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5616" y="2132856"/>
            <a:ext cx="10081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Pokażcie, które boki kartki są dłuższe?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Tak, te boki są dłuższe.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  <p:cxnSp>
        <p:nvCxnSpPr>
          <p:cNvPr id="5" name="Łącznik prosty 4"/>
          <p:cNvCxnSpPr/>
          <p:nvPr/>
        </p:nvCxnSpPr>
        <p:spPr>
          <a:xfrm>
            <a:off x="2267744" y="1988840"/>
            <a:ext cx="5040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267744" y="5661248"/>
            <a:ext cx="5040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1403648" y="1124744"/>
            <a:ext cx="1584176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2627784" y="5733256"/>
            <a:ext cx="1656184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Które boki zatem są krótsze?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Tak, te boki są krótsze. Brawo!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  <p:cxnSp>
        <p:nvCxnSpPr>
          <p:cNvPr id="5" name="Łącznik prosty 4"/>
          <p:cNvCxnSpPr/>
          <p:nvPr/>
        </p:nvCxnSpPr>
        <p:spPr>
          <a:xfrm flipH="1" flipV="1">
            <a:off x="7308304" y="1988840"/>
            <a:ext cx="72008" cy="36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2267744" y="1988840"/>
            <a:ext cx="0" cy="3672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827584" y="3068960"/>
            <a:ext cx="122413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7524328" y="2348880"/>
            <a:ext cx="1080120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Dłuższe boki złóżcie do siebie a linię załamania kartki przygładźcie palcem.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94525973_235149807719551_22701462990660567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400000" cy="40500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333</Words>
  <Application>Microsoft Office PowerPoint</Application>
  <PresentationFormat>Pokaz na ekranie (4:3)</PresentationFormat>
  <Paragraphs>71</Paragraphs>
  <Slides>40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Motyw pakietu Office</vt:lpstr>
      <vt:lpstr>Ranny ptaszek.</vt:lpstr>
      <vt:lpstr>Ranny ptaszek, czyli kto?</vt:lpstr>
      <vt:lpstr>Potrzebne Wam będą:</vt:lpstr>
      <vt:lpstr>Weźcie białą kartkę A4 i połóżcie  ją przed sobą poziomo, o tak.</vt:lpstr>
      <vt:lpstr>Pokażcie, które boki kartki są dłuższe?</vt:lpstr>
      <vt:lpstr>Tak, te boki są dłuższe.</vt:lpstr>
      <vt:lpstr>Które boki zatem są krótsze?</vt:lpstr>
      <vt:lpstr>Tak, te boki są krótsze. Brawo!</vt:lpstr>
      <vt:lpstr>Dłuższe boki złóżcie do siebie a linię załamania kartki przygładźcie palcem.</vt:lpstr>
      <vt:lpstr>Czynność powtórzcie. Złóżcie kartkę jeszcze raz na pół dłuższymi bokami do siebie.</vt:lpstr>
      <vt:lpstr>Teraz kartkę rozłóżcie i wyprostujcie.</vt:lpstr>
      <vt:lpstr>Weźcie kredkę i w miejscu każdego zagięcia narysujcie linię zaczynając od lewej krawędzi kartki. </vt:lpstr>
      <vt:lpstr>Od lewej krawędzi czyli, z której strony należy zacząć?  Postaraj się pokazać.</vt:lpstr>
      <vt:lpstr>Punkty czerwone oznaczają początek zagięć przy lewej krawędzi kartki. Czerwona strzałka wskazuje kierunek,  w którym Wasza ręka powinna rysować linię.</vt:lpstr>
      <vt:lpstr>Rysujcie spokojnie i powoli. Na pewno Wam się udało </vt:lpstr>
      <vt:lpstr>Ile pól ma kartka? Potraficie je policzyć? Sprawdźmy. Policzcie teraz sami i sprawdźcie.</vt:lpstr>
      <vt:lpstr></vt:lpstr>
      <vt:lpstr></vt:lpstr>
      <vt:lpstr></vt:lpstr>
      <vt:lpstr>Brawo! Kartka ma cztery pola. Które z nich jest zupełnie na dole?</vt:lpstr>
      <vt:lpstr>Tak! Czwarte!</vt:lpstr>
      <vt:lpstr>Które z nich zatem  jest zupełnie na górze?</vt:lpstr>
      <vt:lpstr>Pierwsze!  Super! </vt:lpstr>
      <vt:lpstr>Weźcie kredki w dwóch odcieniach niebieskiego: jasnym i ciemnym. Ciemnym odcieniem pomalujcie górę pierwszego pola, a dół pierwszego pola pomalujcie jasnym niebieskim. </vt:lpstr>
      <vt:lpstr>Następnie pomarańczowym kolorem pomalujcie górę drugiego pola a żółtym jego dół. Na środku drugiego pola koloru żółtego może być więcej – to będzie nasze  wschodzące słońce.</vt:lpstr>
      <vt:lpstr>Jasno zielonym kolorem pomalujcie górę trzeciego pola,  a ciemnozielonym jego dół.</vt:lpstr>
      <vt:lpstr>I pole czwarte – to na samym dole. Kolorem ciemno zielonym pomalujcie jego górę, a dół kolorem brązowym </vt:lpstr>
      <vt:lpstr>Piękne tło. Teraz czas na gałęzie  Potrzebna Wam będzie czarna kartka. Jeśli jej nie macie gałązkę możecie narysować czarną kredką. </vt:lpstr>
      <vt:lpstr>Podrzyjcie czarną kartkę na długie lub krótsze paski. Tak naprawdę wystarczą 3.   Jeden najdłuższy jaki się da i dwa krótsze,  ale jeśli chcecie zróbcie ich więcej.  </vt:lpstr>
      <vt:lpstr>Przyklejcie paski na kartce tak, by stały się gałązką drzewa. </vt:lpstr>
      <vt:lpstr>Czas na naszego rannego ptaszka. Weźcie rolkę i odrysujcie od niej koło,  najlepiej lekko nad najgrubszą gałązką. </vt:lpstr>
      <vt:lpstr>Teraz weźcie nakrętkę i połóżcie ją na kartce tak by leżała trochę na dużym kole. </vt:lpstr>
      <vt:lpstr>Odrysujcie zakrętkę. </vt:lpstr>
      <vt:lpstr>Pokolorujcie oba koła czarną kredką. </vt:lpstr>
      <vt:lpstr>Dorysujcie ptaszkowi łapki i to czego mu jeszcze brakuje, czyli? </vt:lpstr>
      <vt:lpstr>Ogonka i dzióbka. Brawo! Oto Wasz ptaszek o brzasku, którego wstające słonko oświetla od swojej strony a my widzimy jego nieoświetloną stronę  </vt:lpstr>
      <vt:lpstr>Słonko dopiero wstaje a ptaszki już śpiewają    Czy umiecie zaćwierkać tak jak one? </vt:lpstr>
      <vt:lpstr>I na koniec ciekawostka. W gminie Ożarów Mazowiecki  w pewnej prześlicznej podwarszawskiej miejscowości,  są zamieszczone nawet tablice z godzinami,  o których określone ptaki  rozpoczynają swój dzień śpiewem   Zobaczcie sami  </vt:lpstr>
      <vt:lpstr>  </vt:lpstr>
      <vt:lpstr>Przeciwieństwem  „Rannego ptaszka”  jest „Nocny marek” i co Wy na to…?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Ranny ptaszek.</dc:title>
  <dc:creator>Kasia</dc:creator>
  <cp:lastModifiedBy>Kasia</cp:lastModifiedBy>
  <cp:revision>37</cp:revision>
  <dcterms:created xsi:type="dcterms:W3CDTF">2020-04-29T04:11:20Z</dcterms:created>
  <dcterms:modified xsi:type="dcterms:W3CDTF">2020-04-30T14:18:08Z</dcterms:modified>
</cp:coreProperties>
</file>