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57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01F493-6495-461F-B7DF-ED36C2ADE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3A04DF0-BFFC-420D-872E-8CEBA5CCB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D86092-9FB8-4A79-8926-58947948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7582CC-4800-4699-9D9C-5A3AFDDE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EDACCD-B6E4-4529-81DD-C17E650B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3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16C77D-5530-431B-A9CE-7060D8A8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22AAEED-06BD-431E-A895-9D445C4C6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79437F-820C-4D23-BDD0-8C67E100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5AA33D-981C-4345-A975-7B32B716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DF598B-94CC-4EC7-84ED-DF2F2C6D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9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CECD352-7013-43CD-B18F-17582AF77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7ECC55-1A14-4E86-AF23-11FE6D0B0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F964E5-E39E-4705-A4DF-A81629CD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961BF6-F848-431E-834C-9EB8BC1B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48B0A8-4161-44C5-AE59-C2BA214D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0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84C93C-11A6-40DB-A273-C8E6EE7B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B321ED-39C4-49BF-9257-C049A5C39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0846C0-C153-438C-A053-636FB94BE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20D7E2-88EF-4649-9FD9-065FB9DD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7D6EEF-9BA1-4C31-A3E6-D35A082E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1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31B9BB-A688-4547-AE16-17552175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87FD2B-BF4B-421A-A601-09E3F8B49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5A838F-9793-4A93-B9E6-C0561D5F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412F7B8-C89E-449C-B719-2D7370AC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FB116D-67F0-4916-B07A-67FBB994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2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6821A9-7586-4D92-B12E-B61D0BB8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0C4727-2D31-4DCB-924E-3F9528A1C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CFBD1E8-AD89-412A-B05A-599EE4A1D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B694AB-3351-4C83-A834-5593ED240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DA62DA-25BB-42C6-9DA0-E5E90785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3A148FA-FBE9-4AE1-A17C-B764AAC0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9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4D48A2-2A12-43D0-8355-10A0E7CD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C8999B3-5B00-42C7-8904-6DF249F7D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50B523-E5B8-4572-8214-B0DA643DA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7B6F141-7466-4BE6-8D0C-12AC3C9B9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E13B934-7FF3-4AFE-A027-E28DF3971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A7F6C59-F254-47E7-ABD9-041D8CA3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8FD6FFD-6B71-49EF-9403-08B0D880A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1AF47BE-F965-4C93-896C-EA3B0E47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4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9CD802-985F-4978-93FA-2ACB8D73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CEF1D0-4EB6-4FF8-829C-21ADF4A36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F1BB2B2-D254-412D-94C9-AB48B60D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44F9B25-8337-49F9-A531-B52CB89B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9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E8D972C-BC43-49EF-B92A-8B38D9BA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957F016-028C-4C38-B461-742CDA5F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F84BB7-5CFD-4BB0-8FAF-66EE5D13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3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5B1B14-5722-4009-8E55-ECB773BD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D6CFDE-D85B-4EAE-9DF8-D57DF35C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C1F735-E660-4507-AA80-9546C2D8A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059F0E8-74D9-4408-9CE1-60DF06DD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15D76B7-1395-4A06-B4D4-B5090DA2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9467CB-2F58-44EE-8BE0-04269CFD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2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A531A-2871-433B-9E56-969FCC4C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2F25231-7C6C-4381-9F52-79C8004DF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DD9D573-0883-449B-887E-2285AF5F0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C2EEB2F-2692-4444-8FC4-5AC451EC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B7935A-40E0-4796-A138-2927DA50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2C39C77-6D56-40D7-900C-87036E1B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6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6BD93B9-DFCB-432E-ADE1-78A7D8248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B967DA-6179-400B-9BCE-3B981AA2E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F607F1-EFB8-44D1-9036-4FB38DB91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ED89FC-E8F0-4D1F-A07F-6FECE96B0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4899F6-6CA1-436F-BCE8-C8366B811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4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gazyn-kuchnia.pl/magazyn-kuchnia/56,123978,13426204,pyzy-z-bazaru-rozyckiego,,4.html?disableRedirects=true" TargetMode="External"/><Relationship Id="rId2" Type="http://schemas.openxmlformats.org/officeDocument/2006/relationships/hyperlink" Target="https://warsawnow.pl/wuzetka-zygmuntowka-inzynierka-zjesc-desery-warszawy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arsawtour.pl/warszawskie-specjaly/" TargetMode="External"/><Relationship Id="rId5" Type="http://schemas.openxmlformats.org/officeDocument/2006/relationships/hyperlink" Target="https://beszamel.se.pl/dania-glowne-miesne/pyzy-z-rozyca-przepis-tradycyjnej-kuchni-warszawskiej,4390/" TargetMode="External"/><Relationship Id="rId4" Type="http://schemas.openxmlformats.org/officeDocument/2006/relationships/hyperlink" Target="https://kuchnia.wp.pl/smaki-polski-po-warszawsku-czyli-kultowe-dania-ze-stolicy-6054908491658369a?nil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laczpolske.pl/index.php?etap=10&amp;i=86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lki.pl/przepisy/przekaski,schab-po-warszawsku-przepis-na-tradycyjna-przekaske-na-zimno,11735,przepis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eszamel.se.pl/zakaski/sledzie-po-warszawsku-przepis-na-pyszna-przekaske,16632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gazyn-kuchnia.pl/magazyn-kuchnia/56,123978,13426204,pyzy-z-bazaru-rozyckiego,,4.html?disableRedirects=tru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uchnia.wp.pl/smaki-polski-po-warszawsku-czyli-kultowe-dania-ze-stolicy-6054908491658369a?nil=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arsawnow.pl/wuzetka-zygmuntowka-inzynierka-zjesc-desery-warszawy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6527C6-F10E-46FC-ACBB-143ED0157B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Pyszności </a:t>
            </a: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z Warszawy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3ED21CF-9E4C-49CC-A19C-F7AF7DAFC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Charakterystyczne dania warszawskie</a:t>
            </a:r>
          </a:p>
        </p:txBody>
      </p:sp>
    </p:spTree>
    <p:extLst>
      <p:ext uri="{BB962C8B-B14F-4D97-AF65-F5344CB8AC3E}">
        <p14:creationId xmlns:p14="http://schemas.microsoft.com/office/powerpoint/2010/main" val="96751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B92A1E-85C8-4EBD-9F8D-1EC3E115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Mniam… Mniam…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EB890E2-8087-4619-BC0C-7D2C1F240D8B}"/>
              </a:ext>
            </a:extLst>
          </p:cNvPr>
          <p:cNvSpPr txBox="1"/>
          <p:nvPr/>
        </p:nvSpPr>
        <p:spPr>
          <a:xfrm>
            <a:off x="704335" y="2286000"/>
            <a:ext cx="97494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może ktoś z Was, albo z Waszych bliskich zna przepis na tradycyjne warszawskie dania i desery?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Czekamy na Wasze pomysły!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Udanych zabaw kulinarnych!</a:t>
            </a:r>
          </a:p>
          <a:p>
            <a:pPr algn="r"/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Panie z Waszego przedszkola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0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F3849D-359E-4305-9351-C2D536C39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zrobienia prezentacji korzystałyśmy ze stron internetowych: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5A23561-AA32-422E-9981-FACED9F88502}"/>
              </a:ext>
            </a:extLst>
          </p:cNvPr>
          <p:cNvSpPr txBox="1"/>
          <p:nvPr/>
        </p:nvSpPr>
        <p:spPr>
          <a:xfrm>
            <a:off x="501445" y="2192594"/>
            <a:ext cx="111104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2"/>
              </a:rPr>
              <a:t>https://warsawnow.pl/wuzetka-zygmuntowka-inzynierka-zjesc-desery-warszawy/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3"/>
              </a:rPr>
              <a:t>http://magazyn-kuchnia.pl/magazyn-kuchnia/56,123978,13426204,pyzy-z-bazaru-rozyckiego,,4.html?disableRedirects=true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4"/>
              </a:rPr>
              <a:t>https://kuchnia.wp.pl/smaki-polski-po-warszawsku-czyli-kultowe-dania-ze-stolicy-6054908491658369a?nil=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5"/>
              </a:rPr>
              <a:t>https://beszamel.se.pl/dania-glowne-miesne/pyzy-z-rozyca-przepis-tradycyjnej-kuchni-warszawskiej,4390/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6"/>
              </a:rPr>
              <a:t>https://warsawtour.pl/warszawskie-specjaly/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408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0B2F0DE-3617-4091-B0BE-DA4064C35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21" y="790045"/>
            <a:ext cx="3582100" cy="35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DFFCFB1C-A376-4431-86EE-732D347BA30B}"/>
              </a:ext>
            </a:extLst>
          </p:cNvPr>
          <p:cNvSpPr/>
          <p:nvPr/>
        </p:nvSpPr>
        <p:spPr>
          <a:xfrm rot="568758">
            <a:off x="6813189" y="2123181"/>
            <a:ext cx="2459704" cy="290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4C103F9F-B4BE-4813-96EE-ED1A50F376DA}"/>
              </a:ext>
            </a:extLst>
          </p:cNvPr>
          <p:cNvSpPr/>
          <p:nvPr/>
        </p:nvSpPr>
        <p:spPr>
          <a:xfrm rot="7362899">
            <a:off x="9437225" y="1568464"/>
            <a:ext cx="1763355" cy="220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C7B64048-1577-4B65-A6E6-EDC721D52204}"/>
              </a:ext>
            </a:extLst>
          </p:cNvPr>
          <p:cNvSpPr/>
          <p:nvPr/>
        </p:nvSpPr>
        <p:spPr>
          <a:xfrm rot="19269570">
            <a:off x="7551766" y="3550458"/>
            <a:ext cx="2188348" cy="174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3C725E5C-CFD1-45E9-A928-7E33C444FFF1}"/>
              </a:ext>
            </a:extLst>
          </p:cNvPr>
          <p:cNvSpPr/>
          <p:nvPr/>
        </p:nvSpPr>
        <p:spPr>
          <a:xfrm rot="13904473">
            <a:off x="9201545" y="3790645"/>
            <a:ext cx="3201756" cy="421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DEF7598-C49E-4564-8D22-E61AEFBB7384}"/>
              </a:ext>
            </a:extLst>
          </p:cNvPr>
          <p:cNvSpPr txBox="1"/>
          <p:nvPr/>
        </p:nvSpPr>
        <p:spPr>
          <a:xfrm>
            <a:off x="645951" y="790045"/>
            <a:ext cx="56683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Warszawa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dawniej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często gościła ludzi, którzy przyjeżdżali z Polski i z całego świata.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Teraz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jest.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Dlatego potrawy kuchni warszawskiej są bardzo różnorodne i bardzo trudno jest powiedzieć, że jakaś potrawa jest typowo warszawska.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jednak kilka dań, które stały się charakterystyczne dla Warszawy.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Niektóre z nich nawet w nazwie mają określenie „warszawski”, mimo że znane są w całej Polsce.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702F0B2-253B-4216-89DB-FA3D5184B224}"/>
              </a:ext>
            </a:extLst>
          </p:cNvPr>
          <p:cNvSpPr txBox="1"/>
          <p:nvPr/>
        </p:nvSpPr>
        <p:spPr>
          <a:xfrm>
            <a:off x="8015622" y="4323267"/>
            <a:ext cx="32600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Źródło grafiki:</a:t>
            </a:r>
            <a:r>
              <a:rPr lang="pl-PL" sz="900" dirty="0">
                <a:hlinkClick r:id="rId3"/>
              </a:rPr>
              <a:t> http://wlaczpolske.pl/index.php?etap=10&amp;i=866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171096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chab po warszawsku - przepis na tradycyjną przekąskę na zimno">
            <a:extLst>
              <a:ext uri="{FF2B5EF4-FFF2-40B4-BE49-F238E27FC236}">
                <a16:creationId xmlns:a16="http://schemas.microsoft.com/office/drawing/2014/main" id="{7DA8B73A-A7FF-45D4-9345-2E28C4E41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86"/>
            <a:ext cx="5090084" cy="38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34BD240-5D1B-41BE-B72D-5F779D1E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6474"/>
            <a:ext cx="7834260" cy="1095807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Schab po warszawsku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81D357B-313D-434A-8BE2-2E8A0DE02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290" y="4128795"/>
            <a:ext cx="11372896" cy="2206691"/>
          </a:xfrm>
        </p:spPr>
        <p:txBody>
          <a:bodyPr>
            <a:normAutofit/>
          </a:bodyPr>
          <a:lstStyle/>
          <a:p>
            <a:pPr fontAlgn="base"/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Jednym z dań, który stolicę ma nawet w nazwie, jest schab po warszawsku. W innych regionach Polski znany bardziej jako schab w galarecie.</a:t>
            </a:r>
          </a:p>
          <a:p>
            <a:pPr fontAlgn="base"/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Podobno potrawa ta powstała przez przypadek w jednej z warszawskich restauracji. Historia głosi, że kucharz, który nie chciał zmarnować nadmiaru wywaru przygotowanego na zimne nóżki, postanowił zalać nim plastry upieczonego mięsa.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DEACBFB-0D00-4F77-89CC-16DC4EA3C6F6}"/>
              </a:ext>
            </a:extLst>
          </p:cNvPr>
          <p:cNvSpPr txBox="1"/>
          <p:nvPr/>
        </p:nvSpPr>
        <p:spPr>
          <a:xfrm>
            <a:off x="7184355" y="3826750"/>
            <a:ext cx="4916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 zdjęcia: 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https://polki.pl/przepisy/przekaski,schab-po-warszawsku-przepis-na-tradycyjna-przekaske-na-zimno,11735,przepis.html</a:t>
            </a: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7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Śledzie po warszawsku: przepis na pyszną przekąskę">
            <a:extLst>
              <a:ext uri="{FF2B5EF4-FFF2-40B4-BE49-F238E27FC236}">
                <a16:creationId xmlns:a16="http://schemas.microsoft.com/office/drawing/2014/main" id="{D8484022-1414-4420-89BF-3FF1A7518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r="22448"/>
          <a:stretch/>
        </p:blipFill>
        <p:spPr bwMode="auto">
          <a:xfrm>
            <a:off x="8625016" y="0"/>
            <a:ext cx="3566984" cy="320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71B922D-E680-46EB-B4AF-18BA3F40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81" y="737419"/>
            <a:ext cx="7250990" cy="1125592"/>
          </a:xfrm>
        </p:spPr>
        <p:txBody>
          <a:bodyPr>
            <a:no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Śledź po warszawsku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6D6ED8-43EF-491A-B439-74B43FD4D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709" y="2052551"/>
            <a:ext cx="7990534" cy="3730411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Śledzie znane są w Polsce pod różnymi postaciami. Lubimy śledzie w śmietanie, po żydowsku, po kaszubsku, smażone, marynowane…</a:t>
            </a:r>
          </a:p>
          <a:p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 jest takiego wyjątkowego w śledziach po warszawsku?  Charakterystycznym dodatkiem do śledzia przygotowanego            po warszawsku jest musztarda.</a:t>
            </a:r>
          </a:p>
          <a:p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Każdy śledziowy filet musi zostać posmarowany cienko musztardą, przyprawiony i dopiero wówczas obłożony dodatkami - jednym z podstawowych jest cebulka. Wówczas rybę zwija się w ciasny rulonik, przekłuwa wykałaczką 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skrapia oliwą.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8B8E80E-9816-44FB-9DB6-5346CE51A851}"/>
              </a:ext>
            </a:extLst>
          </p:cNvPr>
          <p:cNvSpPr txBox="1"/>
          <p:nvPr/>
        </p:nvSpPr>
        <p:spPr>
          <a:xfrm>
            <a:off x="8625016" y="3261639"/>
            <a:ext cx="3669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 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zdjęcia: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://beszamel.se.pl/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zakaski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/sledzie-po-warszawsku-przepis-na-pyszna-przekaske,16632/</a:t>
            </a: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0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ot. BBS">
            <a:extLst>
              <a:ext uri="{FF2B5EF4-FFF2-40B4-BE49-F238E27FC236}">
                <a16:creationId xmlns:a16="http://schemas.microsoft.com/office/drawing/2014/main" id="{2BC6FBFF-D9AA-4A62-BED3-82D63492D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25" y="0"/>
            <a:ext cx="4740875" cy="39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A596F1D-D42D-4B54-8F75-A1B0305B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4507"/>
            <a:ext cx="9085940" cy="1058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Flaczki po warszawsku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3D19244-47A2-463D-886B-43329C975F2F}"/>
              </a:ext>
            </a:extLst>
          </p:cNvPr>
          <p:cNvSpPr txBox="1"/>
          <p:nvPr/>
        </p:nvSpPr>
        <p:spPr>
          <a:xfrm>
            <a:off x="7792995" y="3960218"/>
            <a:ext cx="439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 zdjęcia: 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http://magazyn-kuchnia.pl/magazyn-kuchnia/56,123978,13426204,pyzy-z-bazaru-rozyckiego,,4.html?disableRedirects=true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695ED63-20AB-492B-8DCC-57D6A260DF21}"/>
              </a:ext>
            </a:extLst>
          </p:cNvPr>
          <p:cNvSpPr txBox="1"/>
          <p:nvPr/>
        </p:nvSpPr>
        <p:spPr>
          <a:xfrm>
            <a:off x="409833" y="2467045"/>
            <a:ext cx="68703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jak w całej Polsce, najbardziej popularną warszawską zupą był i jest rosół. Wszystkim znana              i bardzo lubiana zupa pomidorowa podobno wzięła swój początek właśnie w Warszawie. Gdy zaczniemy przeszukiwać tradycyjnych przepisów, znajdziemy             w nich warszawską zupę cebulową, a także kwaśnicę. Jednak mieszkańcy Warszawy z największym sentymentem opowiadają o flakach po warszawsku.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Tym co wyróżnia warszawskie flaki są dodawane do zupy pulpety.</a:t>
            </a:r>
          </a:p>
        </p:txBody>
      </p:sp>
    </p:spTree>
    <p:extLst>
      <p:ext uri="{BB962C8B-B14F-4D97-AF65-F5344CB8AC3E}">
        <p14:creationId xmlns:p14="http://schemas.microsoft.com/office/powerpoint/2010/main" val="346486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maki Polski: po warszawsku, czyli kultowe dania ze stolicy">
            <a:extLst>
              <a:ext uri="{FF2B5EF4-FFF2-40B4-BE49-F238E27FC236}">
                <a16:creationId xmlns:a16="http://schemas.microsoft.com/office/drawing/2014/main" id="{E41E4B19-168C-4CDE-90ED-F178A877F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59" y="78595"/>
            <a:ext cx="61341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D3B23D0-DA43-4719-9CD3-6F16505A8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" y="290984"/>
            <a:ext cx="10515600" cy="1325563"/>
          </a:xfrm>
        </p:spPr>
        <p:txBody>
          <a:bodyPr>
            <a:normAutofit/>
          </a:bodyPr>
          <a:lstStyle/>
          <a:p>
            <a:r>
              <a:rPr lang="pl-P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Zrazy po warszawsku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DADC1B3-12E7-4F3C-BB1D-BF1E5F4826E5}"/>
              </a:ext>
            </a:extLst>
          </p:cNvPr>
          <p:cNvSpPr txBox="1"/>
          <p:nvPr/>
        </p:nvSpPr>
        <p:spPr>
          <a:xfrm>
            <a:off x="88041" y="2228671"/>
            <a:ext cx="692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to danie znane w całej Polsce. Mięso wołowe zwijane w ruloniki podawane w sosie razem z kaszą               i kiszonymi ogórkami – Pycha!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F1DCE1A-812F-4C75-BB90-14CC0EE12041}"/>
              </a:ext>
            </a:extLst>
          </p:cNvPr>
          <p:cNvSpPr txBox="1"/>
          <p:nvPr/>
        </p:nvSpPr>
        <p:spPr>
          <a:xfrm>
            <a:off x="6096000" y="4223664"/>
            <a:ext cx="601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 zdjęcia: 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https://kuchnia.wp.pl/smaki-polski-po-warszawsku-czyli-kultowe-dania-ze-stolicy-6054908491658369a?nil=</a:t>
            </a: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5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E813383-C2ED-4772-97D3-133A9CB35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094" y="15748"/>
            <a:ext cx="4674906" cy="26196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0BB27B0-285D-4CEE-86C1-5D23FF0A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07" y="325796"/>
            <a:ext cx="7106265" cy="1325563"/>
          </a:xfrm>
        </p:spPr>
        <p:txBody>
          <a:bodyPr>
            <a:normAutofit/>
          </a:bodyPr>
          <a:lstStyle/>
          <a:p>
            <a:r>
              <a:rPr lang="pl-P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„Pyzy, pyzy gorące!”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3819C8-054D-4E3C-8D5C-6AA403250D7E}"/>
              </a:ext>
            </a:extLst>
          </p:cNvPr>
          <p:cNvSpPr txBox="1"/>
          <p:nvPr/>
        </p:nvSpPr>
        <p:spPr>
          <a:xfrm>
            <a:off x="135925" y="1818234"/>
            <a:ext cx="85261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Takie zachęcające nawoływania można było słyszeć w dawnej Warszawie. Panie, które sprzedawały gorące pyzy na bazarze Różyckiego, wkładały je do słoika i owijały gazetą, żeby dłużej były cieplutkie.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zapraszamy Ciebie dzisiaj do zrobienia takich warszawskich pyz w Twoim domu razem z rodzicami albo ze starszym rodzeństwem.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Skorzystaj z naszego przepisu umieszczonego w zakładce „Grupy/Kółko Kulinarne”.</a:t>
            </a:r>
          </a:p>
        </p:txBody>
      </p:sp>
    </p:spTree>
    <p:extLst>
      <p:ext uri="{BB962C8B-B14F-4D97-AF65-F5344CB8AC3E}">
        <p14:creationId xmlns:p14="http://schemas.microsoft.com/office/powerpoint/2010/main" val="36587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AD0858-8D8B-44C4-A602-D98F9134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451389" cy="1325563"/>
          </a:xfrm>
        </p:spPr>
        <p:txBody>
          <a:bodyPr>
            <a:noAutofit/>
          </a:bodyPr>
          <a:lstStyle/>
          <a:p>
            <a:r>
              <a:rPr lang="pl-P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Czas na deser…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B34CB02-C2E1-453C-94A3-B14F0962F75A}"/>
              </a:ext>
            </a:extLst>
          </p:cNvPr>
          <p:cNvSpPr txBox="1"/>
          <p:nvPr/>
        </p:nvSpPr>
        <p:spPr>
          <a:xfrm>
            <a:off x="259491" y="1371600"/>
            <a:ext cx="70186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Najbardziej znanym warszawskim deserem jest ciastko W-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Zetka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Są dwie teorie na pochodzenie nazwy tej słodkości. Jedni uważają, że jest to skrót od „Wypieku Z Kremem”. Inni głoszą, że ciastko to nazwano tak na cześć budowanej w latach 40. i 50. XX wieku w Warszawie Trasy W-Z (wschód - zachód), która była największą ówczesną inwestycją i symbolem odradzania się stolicy. 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względu na pochodzenie nazwy, ciastko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czekoladowego biszkoptu i bitej śmietany od przeszło 60 lat jest najsłodszą wizytówką Warszawy.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Zapraszamy wszystkich smakoszy słodkości do wykonania wspólnie z rodzicami W-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Zetki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zgodnie z instrukcją umieszczoną  w zakładce „Grupy/Kółko Kulinarne”.</a:t>
            </a:r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47943ECF-F48D-4007-ACD8-D6142F490350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t="6829" r="4292" b="6047"/>
          <a:stretch/>
        </p:blipFill>
        <p:spPr>
          <a:xfrm>
            <a:off x="7747686" y="512806"/>
            <a:ext cx="3987115" cy="29161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303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173EA-0768-44CF-8828-49D98073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06546" cy="1325563"/>
          </a:xfrm>
        </p:spPr>
        <p:txBody>
          <a:bodyPr>
            <a:noAutofit/>
          </a:bodyPr>
          <a:lstStyle/>
          <a:p>
            <a:r>
              <a:rPr lang="pl-P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Zygmuntówka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F51EC88-38D4-4B74-ADDE-382C5EFCA02B}"/>
              </a:ext>
            </a:extLst>
          </p:cNvPr>
          <p:cNvSpPr/>
          <p:nvPr/>
        </p:nvSpPr>
        <p:spPr>
          <a:xfrm>
            <a:off x="838200" y="2051222"/>
            <a:ext cx="4586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Zygmuntówka 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powstała w 2009 roku na konkurs ogłoszony przez Ratusz i Cech Rzemiosł Spożywczych. Spód ciastka to migdałowa babeczka wypełniona musem czekoladowym, konfiturą żurawinową i bitą śmietaną, przykryta bezą w kształcie korony.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0D312D1-AF04-41C8-BCF4-C96535E1D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7" t="2656" r="5321" b="1"/>
          <a:stretch/>
        </p:blipFill>
        <p:spPr bwMode="auto">
          <a:xfrm>
            <a:off x="6347256" y="1027906"/>
            <a:ext cx="5033429" cy="47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ADE060B-C92D-4F46-8A64-F74B795A7D67}"/>
              </a:ext>
            </a:extLst>
          </p:cNvPr>
          <p:cNvSpPr txBox="1"/>
          <p:nvPr/>
        </p:nvSpPr>
        <p:spPr>
          <a:xfrm>
            <a:off x="6347256" y="5830094"/>
            <a:ext cx="5166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 zdjęcia: 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https://warsawnow.pl/wuzetka-zygmuntowka-inzynierka-zjesc-desery-warszawy/</a:t>
            </a: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000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2762</TotalTime>
  <Words>768</Words>
  <Application>Microsoft Office PowerPoint</Application>
  <PresentationFormat>Panoramiczny</PresentationFormat>
  <Paragraphs>53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Motyw pakietu Office</vt:lpstr>
      <vt:lpstr>Pyszności z Warszawy</vt:lpstr>
      <vt:lpstr>Prezentacja programu PowerPoint</vt:lpstr>
      <vt:lpstr>Schab po warszawsku</vt:lpstr>
      <vt:lpstr>Śledź po warszawsku</vt:lpstr>
      <vt:lpstr>Flaczki po warszawsku</vt:lpstr>
      <vt:lpstr>Zrazy po warszawsku</vt:lpstr>
      <vt:lpstr>„Pyzy, pyzy gorące!”</vt:lpstr>
      <vt:lpstr>Czas na deser…</vt:lpstr>
      <vt:lpstr>Zygmuntówka</vt:lpstr>
      <vt:lpstr>Mniam… Mniam…</vt:lpstr>
      <vt:lpstr>Do zrobienia prezentacji korzystałyśmy ze stron internetowych: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Kulinarna podróż po warszawie</dc:title>
  <dc:creator>Marta Drozd</dc:creator>
  <cp:lastModifiedBy>HP</cp:lastModifiedBy>
  <cp:revision>18</cp:revision>
  <dcterms:created xsi:type="dcterms:W3CDTF">2020-04-17T22:26:45Z</dcterms:created>
  <dcterms:modified xsi:type="dcterms:W3CDTF">2020-04-20T18:56:57Z</dcterms:modified>
</cp:coreProperties>
</file>