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778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0933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8868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919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31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9476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754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21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915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6182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21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41CA-B6A3-43F4-91C0-3472DFBDF10E}" type="datetimeFigureOut">
              <a:rPr lang="pl-PL" smtClean="0"/>
              <a:pPr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6DAE-5AE1-47F9-B59B-B189D6BAF6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488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ai360.pl/panoramy/787,rezydencje-prezydenta-rp-pa%C5%82ac-prezydenck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mTmUKEZmG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8582" y="1122363"/>
            <a:ext cx="9144000" cy="23876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Zagadkowa Warszawa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2963" y="0"/>
            <a:ext cx="7428346" cy="1084985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Kolumna Zygmunta III Wazy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445" y="929139"/>
            <a:ext cx="3297382" cy="5638524"/>
          </a:xfrm>
        </p:spPr>
      </p:pic>
      <p:sp>
        <p:nvSpPr>
          <p:cNvPr id="5" name="pole tekstowe 4"/>
          <p:cNvSpPr txBox="1"/>
          <p:nvPr/>
        </p:nvSpPr>
        <p:spPr>
          <a:xfrm>
            <a:off x="2011442" y="6581001"/>
            <a:ext cx="8111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https://pl.wikipedia.org/wiki/Kolumna_Zygmunta_III_Wazy#/media/Plik:POL_Warsaw_Zygmunt%60s_Column_2008_(1).JPG</a:t>
            </a:r>
          </a:p>
        </p:txBody>
      </p:sp>
    </p:spTree>
    <p:extLst>
      <p:ext uri="{BB962C8B-B14F-4D97-AF65-F5344CB8AC3E}">
        <p14:creationId xmlns:p14="http://schemas.microsoft.com/office/powerpoint/2010/main" xmlns="" val="23014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Kolumna Zygmunta III Wazy jest najstarszym pomnikiem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Warszawie. </a:t>
            </a: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Pomnik ten podobnie jak Zamek Królewski został zniszczony w czasie wojny, a następnie odbudowany. </a:t>
            </a: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króla znajduje się na kolumnie, która ma aż 22 metry długości. Żebyście mogli wyobrazić sobie jak długa jest ta kolumna spróbujcie teraz zrobić 22 długie kroki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Liczcie głośno każdy krok! Możecie też poprosić o pomoc rodziców albo starsze rodzeństwo.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627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4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Znów zapraszamy Was do zabawy w odkrywanie okienek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Ciekawe jesteśmy czy uda Wam się rozpoznać ten budynek. Podpowiadamy, że znajduje się on w ogrodach, do których często wybieramy się na spacery 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zycisk akcji: Pomoc 3">
            <a:hlinkClick r:id="" action="ppaction://noaction" highlightClick="1"/>
          </p:cNvPr>
          <p:cNvSpPr/>
          <p:nvPr/>
        </p:nvSpPr>
        <p:spPr>
          <a:xfrm>
            <a:off x="5426363" y="4963391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189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501" y="-150265"/>
            <a:ext cx="10570574" cy="1234809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na Wyspie w Łazienkach Królewskich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215" y="894081"/>
            <a:ext cx="8608408" cy="5741742"/>
          </a:xfrm>
        </p:spPr>
      </p:pic>
      <p:sp>
        <p:nvSpPr>
          <p:cNvPr id="5" name="Prostokąt 4"/>
          <p:cNvSpPr/>
          <p:nvPr/>
        </p:nvSpPr>
        <p:spPr>
          <a:xfrm>
            <a:off x="1800215" y="894081"/>
            <a:ext cx="2869107" cy="2858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669322" y="894081"/>
            <a:ext cx="2869107" cy="2858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538429" y="894081"/>
            <a:ext cx="2869107" cy="2858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799128" y="3752783"/>
            <a:ext cx="2869107" cy="288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4668235" y="3752783"/>
            <a:ext cx="2869107" cy="288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538428" y="3752783"/>
            <a:ext cx="2869107" cy="288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961399" y="6635823"/>
            <a:ext cx="8282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https://pl.wikipedia.org/wiki/Pa%C5%82ac_Na_Wyspie#/media/Plik:Palac_Lazienki,Warszawa,Polska,UE._-_panoramio_(34).jpg</a:t>
            </a:r>
          </a:p>
        </p:txBody>
      </p:sp>
    </p:spTree>
    <p:extLst>
      <p:ext uri="{BB962C8B-B14F-4D97-AF65-F5344CB8AC3E}">
        <p14:creationId xmlns:p14="http://schemas.microsoft.com/office/powerpoint/2010/main" xmlns="" val="20396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na Wyspie został zbudowany dla króla Stanisława Augusta Poniatowskiego. Król przebywał w Pałacu w okresie lata. </a:t>
            </a: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Król kochał sztukę i zapraszał artystów (malarzy, muzyków, pisarzy) co czwartek na obiad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Artyści w podziękowaniu przynosili królowi swoje dzieła sztuki. </a:t>
            </a: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czy wiecie, jaki jest dzisiaj dzień tygodnia…? Tak, czwartek. Wy też będziecie mogli stworzyć dzisiaj małe dzieło sztuki  </a:t>
            </a:r>
          </a:p>
        </p:txBody>
      </p:sp>
    </p:spTree>
    <p:extLst>
      <p:ext uri="{BB962C8B-B14F-4D97-AF65-F5344CB8AC3E}">
        <p14:creationId xmlns:p14="http://schemas.microsoft.com/office/powerpoint/2010/main" xmlns="" val="31493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5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Budynek, w którym mieszka Prezydent Polski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Podpowiadamy, że Mrówki miały okazję być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tym budynku  </a:t>
            </a:r>
          </a:p>
          <a:p>
            <a:pPr marL="0" indent="0" algn="ctr">
              <a:buNone/>
            </a:pP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zycisk akcji: Pomoc 3">
            <a:hlinkClick r:id="" action="ppaction://noaction" highlightClick="1"/>
          </p:cNvPr>
          <p:cNvSpPr/>
          <p:nvPr/>
        </p:nvSpPr>
        <p:spPr>
          <a:xfrm>
            <a:off x="5426363" y="4501195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00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545" y="0"/>
            <a:ext cx="105156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Prezydencki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220" y="1116532"/>
            <a:ext cx="7976250" cy="5468094"/>
          </a:xfrm>
        </p:spPr>
      </p:pic>
      <p:sp>
        <p:nvSpPr>
          <p:cNvPr id="5" name="pole tekstowe 4"/>
          <p:cNvSpPr txBox="1"/>
          <p:nvPr/>
        </p:nvSpPr>
        <p:spPr>
          <a:xfrm>
            <a:off x="1879915" y="6581001"/>
            <a:ext cx="8520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https://pl.wikipedia.org/wiki/Pa%C5%82ac_Prezydencki_w_Warszawie#/media/Plik:Warszawa_Pa%C5%82ac_Prezydencki_2011.jpg</a:t>
            </a:r>
          </a:p>
        </p:txBody>
      </p:sp>
    </p:spTree>
    <p:extLst>
      <p:ext uri="{BB962C8B-B14F-4D97-AF65-F5344CB8AC3E}">
        <p14:creationId xmlns:p14="http://schemas.microsoft.com/office/powerpoint/2010/main" xmlns="" val="16314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8009" y="0"/>
            <a:ext cx="10515600" cy="1325563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8009" y="1094105"/>
            <a:ext cx="11552278" cy="568208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Prezydencki jest największym pałacem w Warszawie.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Wjazdu do Pałacu pilnują 4 kamienne lwy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Jak myślicie, dlaczego akurat lwy? Może dlatego, że są uznawane za królów wszystkich zwierząt? 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Zachęcamy Was do wirtualnych odwiedzin w Pałacu Prezydenckim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ten sposób możecie zobaczyć jak wyglądają poszczególne pomieszczenia w Pałacu i ogród 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://www.ai360.pl/panoramy/787,rezydencje-prezydenta-rp-pa%C5%82ac-prezydencki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600" y="3881115"/>
            <a:ext cx="3936718" cy="261807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475040" y="6501319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https://mapio.net/images-p/12137146.jpg</a:t>
            </a:r>
          </a:p>
        </p:txBody>
      </p:sp>
    </p:spTree>
    <p:extLst>
      <p:ext uri="{BB962C8B-B14F-4D97-AF65-F5344CB8AC3E}">
        <p14:creationId xmlns:p14="http://schemas.microsoft.com/office/powerpoint/2010/main" xmlns="" val="2578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6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 na kolejną zabawę w odkrywanie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Tym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razem coś dla wszystkich fanów sportu 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Czy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są tu takie Przedszkolaki?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zycisk akcji: Pomoc 3">
            <a:hlinkClick r:id="" action="ppaction://noaction" highlightClick="1"/>
          </p:cNvPr>
          <p:cNvSpPr/>
          <p:nvPr/>
        </p:nvSpPr>
        <p:spPr>
          <a:xfrm>
            <a:off x="5426363" y="4491958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60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-37087"/>
            <a:ext cx="10515600" cy="1056056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Stadion Narodowy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968" y="1192561"/>
            <a:ext cx="8741062" cy="491684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478" y="682323"/>
            <a:ext cx="3101022" cy="29686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988" y="682323"/>
            <a:ext cx="3101022" cy="29686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4498" y="682323"/>
            <a:ext cx="3101022" cy="29686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5966" y="3650984"/>
            <a:ext cx="3101022" cy="29686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476" y="3650983"/>
            <a:ext cx="3101022" cy="29686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8010" y="3650983"/>
            <a:ext cx="3101022" cy="2968661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047338" y="6378609"/>
            <a:ext cx="801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https://pl.wikipedia.org/wiki/Stadion_Narodowy_w_Warszawie#/media/Plik:Stadion_Narodowy_w_Warszawie_20120422.jpg</a:t>
            </a:r>
          </a:p>
        </p:txBody>
      </p:sp>
    </p:spTree>
    <p:extLst>
      <p:ext uri="{BB962C8B-B14F-4D97-AF65-F5344CB8AC3E}">
        <p14:creationId xmlns:p14="http://schemas.microsoft.com/office/powerpoint/2010/main" xmlns="" val="27341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Kochane Przedszkolaki!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Was dzisiaj do zabawy w zgadywanie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ponieważ realizujemy projekt „Warszawa oczami przedszkolaka” zagadki te będą związane właśnie z Warszawą. </a:t>
            </a:r>
          </a:p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Warszawa ma mnóstwo urokliwych miejsc i pięknych, charakterystycznych budowli. Przygotowałyśmy dla Was zagadki słowne i obrazkowe. Ciekawe jesteśmy, komu z Was uda się rozwiązać wszystkie zagadki?  </a:t>
            </a:r>
          </a:p>
          <a:p>
            <a:pPr marL="0" indent="0" algn="ctr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Życzymy Wam udanej zabawy 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459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4302"/>
            <a:ext cx="10515600" cy="1325563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Stadion Narodowy jest największym stadionem w Polsce.</a:t>
            </a:r>
          </a:p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stadionie odbywają się nie tylko mecze piłki nożnej, ale też inne wydarzenia np. koncerty muzyczne, targi książki, pikniki naukowe.</a:t>
            </a:r>
          </a:p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zimie na Stadionie Narodowym pojawia się lodowisko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7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7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Kolejny budynek powinien skojarzyć Wam się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okresem zimowym, kiedy to jego ogród zamienia się w prawdziwy „Królewski Ogród Światła”, a na ścianach tego budynku wyświetlana jest bajka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zycisk akcji: Pomoc 3">
            <a:hlinkClick r:id="" action="ppaction://noaction" highlightClick="1"/>
          </p:cNvPr>
          <p:cNvSpPr/>
          <p:nvPr/>
        </p:nvSpPr>
        <p:spPr>
          <a:xfrm>
            <a:off x="5426363" y="4575086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359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w Wilanowie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629" y="2105891"/>
            <a:ext cx="11726741" cy="3768436"/>
          </a:xfrm>
        </p:spPr>
      </p:pic>
      <p:sp>
        <p:nvSpPr>
          <p:cNvPr id="5" name="pole tekstowe 4"/>
          <p:cNvSpPr txBox="1"/>
          <p:nvPr/>
        </p:nvSpPr>
        <p:spPr>
          <a:xfrm>
            <a:off x="2453078" y="6391564"/>
            <a:ext cx="728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https://pl.wikipedia.org/wiki/Pa%C5%82ac_w_Wilanowie#/media/Plik:Warszawa_-_Wilan%C3%B3w_Palace.jpg</a:t>
            </a:r>
          </a:p>
        </p:txBody>
      </p:sp>
    </p:spTree>
    <p:extLst>
      <p:ext uri="{BB962C8B-B14F-4D97-AF65-F5344CB8AC3E}">
        <p14:creationId xmlns:p14="http://schemas.microsoft.com/office/powerpoint/2010/main" xmlns="" val="32256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200" y="1"/>
            <a:ext cx="10515600" cy="1077480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874281"/>
            <a:ext cx="11695545" cy="4351338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w Wilanowie był kiedyś domem króla Jana III Sobieskiego i Marii Kazimiery nazywanej Marysieńką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Obecnie we wnętrzach Pałacu znajduje się muzeum. 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 jednej ze ścian Pałacu widnieje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zegar słoneczny. Wskazówką rzucającą cień na tarczę zegara jest pióro trzymane 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dłoni (jak będziecie kiedyś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wizytą w Pałacu koniecznie poszukajcie tego zegara ).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690" y="3547717"/>
            <a:ext cx="4224619" cy="311565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351824" y="6663374"/>
            <a:ext cx="6472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https://upload.wikimedia.org/wikipedia/commons/c/c4/Cadran_solaire_Wilan%C3%B3w_01_AB.jpg</a:t>
            </a:r>
          </a:p>
        </p:txBody>
      </p:sp>
    </p:spTree>
    <p:extLst>
      <p:ext uri="{BB962C8B-B14F-4D97-AF65-F5344CB8AC3E}">
        <p14:creationId xmlns:p14="http://schemas.microsoft.com/office/powerpoint/2010/main" xmlns="" val="23222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8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koniec budynek, który z pewnością rozpozna każdy z Was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Myślimy, że dla naszych Przedszkolaków to jeden z ważniejszych budynków! Odkrywajcie kolejne okienka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zgadujcie, co to może być </a:t>
            </a:r>
          </a:p>
          <a:p>
            <a:pPr marL="0" indent="0" algn="ctr">
              <a:buNone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Przycisk akcji: Pomoc 3">
            <a:hlinkClick r:id="" action="ppaction://noaction" highlightClick="1"/>
          </p:cNvPr>
          <p:cNvSpPr/>
          <p:nvPr/>
        </p:nvSpPr>
        <p:spPr>
          <a:xfrm>
            <a:off x="5426363" y="4963391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78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5146" y="0"/>
            <a:ext cx="10515600" cy="769750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Nr 59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36" y="769750"/>
            <a:ext cx="8340437" cy="5907051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5672" y="769750"/>
            <a:ext cx="3101022" cy="296866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5672" y="3738411"/>
            <a:ext cx="3101022" cy="29686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694" y="769750"/>
            <a:ext cx="3101022" cy="296866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716" y="769750"/>
            <a:ext cx="3101022" cy="296866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694" y="3738411"/>
            <a:ext cx="3101022" cy="296866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716" y="3738411"/>
            <a:ext cx="3101022" cy="29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4854" y="0"/>
            <a:ext cx="10515600" cy="942109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4" y="942109"/>
            <a:ext cx="11510819" cy="435133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naszym ogrodzie zrobiło się bardzo kolorowo, a wszystko za sprawą pięknie kwitnących kwiatów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Wszystkie przedszkolne zabawki, książki, kredki, gry, układanki czekają na Wasz powrót!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zekają też na Was stęsknione zwierzątka: żółwik i patyczaki 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909" y="3352796"/>
            <a:ext cx="2511136" cy="33481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8843" y="3352796"/>
            <a:ext cx="2511136" cy="33481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591" y="3352797"/>
            <a:ext cx="2511136" cy="33481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6525" y="3352798"/>
            <a:ext cx="2514019" cy="33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1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Budowla ta znajduje się w samym centrum Warszawy. Jest to najwyższy budynek w Polsce. Na jego wieży tyka zegar, który wskazuje mieszkańcom Warszawy aktualny czas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zycisk akcji: Pomoc 3">
            <a:hlinkClick r:id="" action="ppaction://noaction" highlightClick="1"/>
          </p:cNvPr>
          <p:cNvSpPr/>
          <p:nvPr/>
        </p:nvSpPr>
        <p:spPr>
          <a:xfrm>
            <a:off x="5426363" y="4828454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88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92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Pałac Kultury i Nauki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774" y="1093277"/>
            <a:ext cx="3961910" cy="5388198"/>
          </a:xfrm>
        </p:spPr>
      </p:pic>
      <p:sp>
        <p:nvSpPr>
          <p:cNvPr id="5" name="pole tekstowe 4"/>
          <p:cNvSpPr txBox="1"/>
          <p:nvPr/>
        </p:nvSpPr>
        <p:spPr>
          <a:xfrm>
            <a:off x="1030275" y="6541603"/>
            <a:ext cx="1034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https://pl.wikipedia.org/wiki/Pa%C5%82ac_Kultury_i_Nauki#/media/Plik:PKiN_widziany_z_WFC.jpg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19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6512" y="-77002"/>
            <a:ext cx="10515600" cy="1325563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idx="1"/>
          </p:nvPr>
        </p:nvSpPr>
        <p:spPr>
          <a:xfrm>
            <a:off x="346512" y="1008646"/>
            <a:ext cx="11588816" cy="3467102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Pałac Kultury i Nauki ma 44 piętra (ciekawe, kto z Was potrafi do tylu policzyć 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szczycie Pałacu znajdują się 4 tarcze zegara, skierowane w 4 strony świata </a:t>
            </a:r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Na </a:t>
            </a:r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wszystkich tarczach widnieje syrenka warszawska. 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Pałacu mieszkają zwierzęta: w podziemiach </a:t>
            </a:r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koty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tuż pod iglicą uwiły swoje gniazdo </a:t>
            </a:r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sokoły wędrowne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zaś na 6 piętrze na dachu teatru znajduje się pasieka miejskich </a:t>
            </a:r>
            <a:r>
              <a:rPr lang="pl-PL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pszczół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16515" y="3334032"/>
            <a:ext cx="62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866" y="3710310"/>
            <a:ext cx="4310246" cy="287069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749338" y="6577791"/>
            <a:ext cx="9363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https://warsawtour.pl/wp-content/uploads/2018/08/Zegar-na-Pa%C5%82acu-Kultury-i-Nauki_fot.-Aleksandra-%C5%81ogusz_m.st_.-Warszawa.jpg</a:t>
            </a:r>
          </a:p>
        </p:txBody>
      </p:sp>
    </p:spTree>
    <p:extLst>
      <p:ext uri="{BB962C8B-B14F-4D97-AF65-F5344CB8AC3E}">
        <p14:creationId xmlns:p14="http://schemas.microsoft.com/office/powerpoint/2010/main" xmlns="" val="33383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2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Odkrywajcie kolejne okienka i spróbujcie odgadnąć, co to za budynek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Policzcie ile okienek musieliście odkryć, żeby rozwiązać tą zagadkę </a:t>
            </a:r>
          </a:p>
          <a:p>
            <a:pPr marL="0" indent="0">
              <a:buNone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Przycisk akcji: Pomoc 4">
            <a:hlinkClick r:id="" action="ppaction://noaction" highlightClick="1"/>
          </p:cNvPr>
          <p:cNvSpPr/>
          <p:nvPr/>
        </p:nvSpPr>
        <p:spPr>
          <a:xfrm>
            <a:off x="5426363" y="4828454"/>
            <a:ext cx="1339273" cy="1348509"/>
          </a:xfrm>
          <a:prstGeom prst="actionButtonHelp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3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672" y="759089"/>
            <a:ext cx="8662429" cy="5836989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916" y="759089"/>
            <a:ext cx="3101022" cy="296866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916" y="3677583"/>
            <a:ext cx="3101022" cy="29686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938" y="3677582"/>
            <a:ext cx="3101022" cy="29686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938" y="759088"/>
            <a:ext cx="3101022" cy="29184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3960" y="759089"/>
            <a:ext cx="3101022" cy="29686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7489" y="3677582"/>
            <a:ext cx="3101022" cy="2968661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4022516" y="39813"/>
            <a:ext cx="4241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Zamek Królewski</a:t>
            </a:r>
            <a:endParaRPr lang="pl-P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012054" y="6623878"/>
            <a:ext cx="804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https://pl.wikipedia.org/wiki/Zamek_Kr%C3%B3lewski_w_Warszawie#/media/Plik:Warszawa-Zamek_Kr%C3%B3lewski.jpg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1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wiecie, że…?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wojny zamek został całkowicie zniszczony, a następnie odbudowany. </a:t>
            </a:r>
          </a:p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dnia o godzinie 11:15 z Wieży Zegarowej Zamku Królewskiego grany jest </a:t>
            </a:r>
            <a:r>
              <a:rPr lang="pl-PL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hejnał warszawski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To właśnie o tej godzinie podczas wojny wskazówki zegara w zniszczonym zamku zatrzymały się. </a:t>
            </a:r>
          </a:p>
          <a:p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Tutaj możecie wysłuchać hejnału warszawskiego: </a:t>
            </a:r>
            <a:r>
              <a:rPr lang="pl-PL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l-PL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www.youtube.com/watch?v=0mTmUKEZmGQ</a:t>
            </a:r>
            <a:endParaRPr lang="pl-PL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516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Zagadka nr 3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Wysoki pomnik jednego z królów Polski, znajdujący się tuż obok Zamku Królewskiego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</a:p>
          <a:p>
            <a:pPr marL="0" indent="0" algn="ctr">
              <a:buNone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Podpowiemy Wam, że podziwialiśmy go podczas wycieczki „Tup, tup, tup po Warszawie”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7092" y="4793051"/>
            <a:ext cx="137781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3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771</Words>
  <Application>Microsoft Office PowerPoint</Application>
  <PresentationFormat>Niestandardowy</PresentationFormat>
  <Paragraphs>77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Zagadkowa Warszawa </vt:lpstr>
      <vt:lpstr>Kochane Przedszkolaki!</vt:lpstr>
      <vt:lpstr>Zagadka nr 1  </vt:lpstr>
      <vt:lpstr>Pałac Kultury i Nauki </vt:lpstr>
      <vt:lpstr>Czy wiecie, że…?</vt:lpstr>
      <vt:lpstr>Zagadka nr 2 </vt:lpstr>
      <vt:lpstr>Slajd 7</vt:lpstr>
      <vt:lpstr>Czy wiecie, że…?</vt:lpstr>
      <vt:lpstr>Zagadka nr 3 </vt:lpstr>
      <vt:lpstr>Kolumna Zygmunta III Wazy </vt:lpstr>
      <vt:lpstr>Czy wiecie, że…?</vt:lpstr>
      <vt:lpstr>Zagadka nr 4</vt:lpstr>
      <vt:lpstr>Pałac na Wyspie w Łazienkach Królewskich</vt:lpstr>
      <vt:lpstr>Czy wiecie, że…?</vt:lpstr>
      <vt:lpstr>Zagadka nr 5</vt:lpstr>
      <vt:lpstr>Pałac Prezydencki</vt:lpstr>
      <vt:lpstr>Czy wiecie, że…?</vt:lpstr>
      <vt:lpstr>Zagadka nr 6</vt:lpstr>
      <vt:lpstr>Stadion Narodowy </vt:lpstr>
      <vt:lpstr>Czy wiecie, że…?</vt:lpstr>
      <vt:lpstr>Zagadka nr 7</vt:lpstr>
      <vt:lpstr>Pałac w Wilanowie</vt:lpstr>
      <vt:lpstr>Czy wiecie, że…?</vt:lpstr>
      <vt:lpstr>Zagadka nr 8</vt:lpstr>
      <vt:lpstr>Przedszkole Nr 59</vt:lpstr>
      <vt:lpstr>Czy wiecie, że…?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Zapraszamy na spacer po Warszawie…</dc:title>
  <dc:creator>Ola</dc:creator>
  <cp:lastModifiedBy>Kasia</cp:lastModifiedBy>
  <cp:revision>57</cp:revision>
  <dcterms:created xsi:type="dcterms:W3CDTF">2020-04-17T12:18:20Z</dcterms:created>
  <dcterms:modified xsi:type="dcterms:W3CDTF">2020-04-21T07:53:09Z</dcterms:modified>
</cp:coreProperties>
</file>