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7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18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26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08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69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62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22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71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04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3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9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4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76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60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36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7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D070-78FC-42AE-AEAB-B83EB28CB33D}" type="datetimeFigureOut">
              <a:rPr lang="pl-PL" smtClean="0"/>
              <a:t>2020-04-19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346E5F-1368-4317-A8CD-78E383325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97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Wielka litera S</a:t>
            </a: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Zabawy ułatwiające poznanie  kształtu i właściwego sposobu kreślenia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379913"/>
            <a:ext cx="8596668" cy="141316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Teraz Twoja kolej!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; )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926080"/>
            <a:ext cx="8596668" cy="311528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Czekamy na zdjęcia Twoich prac, poproś </a:t>
            </a:r>
          </a:p>
          <a:p>
            <a:pPr marL="0" indent="0" algn="ctr">
              <a:buNone/>
            </a:pPr>
            <a:r>
              <a:rPr lang="pl-PL" dirty="0" smtClean="0"/>
              <a:t>rodziców o przesłanie ich do nas.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Pani Ania i Pani Marta</a:t>
            </a:r>
          </a:p>
        </p:txBody>
      </p:sp>
    </p:spTree>
    <p:extLst>
      <p:ext uri="{BB962C8B-B14F-4D97-AF65-F5344CB8AC3E}">
        <p14:creationId xmlns:p14="http://schemas.microsoft.com/office/powerpoint/2010/main" val="34424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Spójrz na wzór poniżej. Co przypomina Ci ten kształt? Opowiedz o tym mamie albo tacie. Następnie pokaż palcem w powietrzu, a potem na stoliku, jak kreśli się literę </a:t>
            </a:r>
            <a:r>
              <a:rPr lang="pl-PL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: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59" y="2160588"/>
            <a:ext cx="4389719" cy="3881437"/>
          </a:xfrm>
        </p:spPr>
      </p:pic>
    </p:spTree>
    <p:extLst>
      <p:ext uri="{BB962C8B-B14F-4D97-AF65-F5344CB8AC3E}">
        <p14:creationId xmlns:p14="http://schemas.microsoft.com/office/powerpoint/2010/main" val="39669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Spróbuj teraz ten sam kształt kreślić palcem na kaszy lub mące.</a:t>
            </a: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b="5337"/>
          <a:stretch/>
        </p:blipFill>
        <p:spPr>
          <a:xfrm>
            <a:off x="1115876" y="2510390"/>
            <a:ext cx="3307241" cy="2991508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r="9408" b="239"/>
          <a:stretch/>
        </p:blipFill>
        <p:spPr>
          <a:xfrm>
            <a:off x="5811863" y="2510391"/>
            <a:ext cx="3456123" cy="3130992"/>
          </a:xfrm>
        </p:spPr>
      </p:pic>
    </p:spTree>
    <p:extLst>
      <p:ext uri="{BB962C8B-B14F-4D97-AF65-F5344CB8AC3E}">
        <p14:creationId xmlns:p14="http://schemas.microsoft.com/office/powerpoint/2010/main" val="107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próbuj ułożyć kształt wielkiej litery S np. ze sznurówki, tasiemki itp.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338" y="2644974"/>
            <a:ext cx="3881437" cy="2911077"/>
          </a:xfrm>
        </p:spPr>
      </p:pic>
    </p:spTree>
    <p:extLst>
      <p:ext uri="{BB962C8B-B14F-4D97-AF65-F5344CB8AC3E}">
        <p14:creationId xmlns:p14="http://schemas.microsoft.com/office/powerpoint/2010/main" val="34181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teraz przy pomocy orzechów, kamyków, klocków, nakrętek zależy co masz pod ręką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)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200" y="2523185"/>
            <a:ext cx="4021532" cy="301614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1619" y="2522750"/>
            <a:ext cx="4022030" cy="3016522"/>
          </a:xfrm>
        </p:spPr>
      </p:pic>
    </p:spTree>
    <p:extLst>
      <p:ext uri="{BB962C8B-B14F-4D97-AF65-F5344CB8AC3E}">
        <p14:creationId xmlns:p14="http://schemas.microsoft.com/office/powerpoint/2010/main" val="20166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53827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Zapraszamy Cię do wykonania pracy plastycznej</a:t>
            </a: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Potrzebna Ci będzie kartka A4 i kredki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Narysuj wielką literę S na kartce zieloną kredką, pamiętaj o właściwym kierunku kreślenia</a:t>
            </a: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1713" y="2502710"/>
            <a:ext cx="4578467" cy="3433849"/>
          </a:xfrm>
        </p:spPr>
      </p:pic>
    </p:spTree>
    <p:extLst>
      <p:ext uri="{BB962C8B-B14F-4D97-AF65-F5344CB8AC3E}">
        <p14:creationId xmlns:p14="http://schemas.microsoft.com/office/powerpoint/2010/main" val="18911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028305"/>
            <a:ext cx="8596668" cy="381554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Teraz pomyśl co możesz dorysować, żeby powstało jakieś  zwierzątko. Staraj się nie używać zielonej kredki.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Oto miś </a:t>
            </a: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/>
            </a:r>
            <a:b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pl-PL" dirty="0" smtClean="0">
                <a:solidFill>
                  <a:srgbClr val="002060"/>
                </a:solidFill>
                <a:sym typeface="Wingdings" panose="05000000000000000000" pitchFamily="2" charset="2"/>
              </a:rPr>
              <a:t>nazwałyśmy go Mrówek 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35100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148</Words>
  <Application>Microsoft Office PowerPoint</Application>
  <PresentationFormat>Panoramiczny</PresentationFormat>
  <Paragraphs>15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Faseta</vt:lpstr>
      <vt:lpstr>Wielka litera S</vt:lpstr>
      <vt:lpstr>Spójrz na wzór poniżej. Co przypomina Ci ten kształt? Opowiedz o tym mamie albo tacie. Następnie pokaż palcem w powietrzu, a potem na stoliku, jak kreśli się literę S :</vt:lpstr>
      <vt:lpstr>Spróbuj teraz ten sam kształt kreślić palcem na kaszy lub mące.</vt:lpstr>
      <vt:lpstr> Spróbuj ułożyć kształt wielkiej litery S np. ze sznurówki, tasiemki itp.</vt:lpstr>
      <vt:lpstr>a teraz przy pomocy orzechów, kamyków, klocków, nakrętek zależy co masz pod ręką : )</vt:lpstr>
      <vt:lpstr>Zapraszamy Cię do wykonania pracy plastycznej</vt:lpstr>
      <vt:lpstr>Potrzebna Ci będzie kartka A4 i kredki.  Narysuj wielką literę S na kartce zieloną kredką, pamiętaj o właściwym kierunku kreślenia</vt:lpstr>
      <vt:lpstr>Teraz pomyśl co możesz dorysować, żeby powstało jakieś  zwierzątko. Staraj się nie używać zielonej kredki. </vt:lpstr>
      <vt:lpstr>Oto miś  nazwałyśmy go Mrówek </vt:lpstr>
      <vt:lpstr>Teraz Twoja kolej! ;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 litera S</dc:title>
  <dc:creator>Piotr</dc:creator>
  <cp:lastModifiedBy>Piotr</cp:lastModifiedBy>
  <cp:revision>6</cp:revision>
  <dcterms:created xsi:type="dcterms:W3CDTF">2020-04-17T20:33:01Z</dcterms:created>
  <dcterms:modified xsi:type="dcterms:W3CDTF">2020-04-19T17:13:48Z</dcterms:modified>
</cp:coreProperties>
</file>