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4AD9BC-8831-40C2-AB9E-6E5879B3C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D6A31E-27AF-465B-B6AB-1740EEC47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C4D093-7C79-4441-8EA7-8806A276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C07D91-F067-4958-8796-E16C309B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C31147-A61F-417F-986B-6C9D3EE7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84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AF5CF8-A6D1-4659-B087-6508C49A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01D83A-B6EA-4C34-A7C3-8BE4884D4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76051A-5747-42CE-B383-FC35F4C5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212DD0-3F5F-4929-8B33-E12E62D3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7C857A-9A28-4721-8645-25ED1A14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30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C6B8255-5946-4FF2-B534-93F0BCDD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9CF32D-6690-4135-AB50-19647D406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3ACC95-98FD-463F-99A4-F9C4A42C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D4C917-6974-4BB4-AC27-7C78C21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AB6F27-07C0-43A1-BDB9-BAE2E1A8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69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CC435C-86DD-4D90-9330-CB9EED59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5F8D05-4920-4E07-8433-F9B10FE77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C1F7CC-ADE3-4B02-9CC1-5E1B8D15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0DBD41-D4FE-4374-A964-C3A9E714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35992B-1293-439E-B2A7-E592396A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77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FB6CFE-B186-445B-861C-384D9EDF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C59A30-51BD-4A47-869F-F81A565C8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7505C8-C9F5-4B4E-875A-FDF0A414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637673-DFA0-498E-9053-C3A50C45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F92070-9B9D-4AB8-A466-CC3990D4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94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1ECAF-FBBA-4B0B-A907-42E0B214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0A5D8F-5A9F-42DB-8597-E9D1DCC4E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E094E3-CBE8-473B-82F6-3F191BA57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778882-F900-4DA0-B9DB-7AF619B9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0E6F17-9B72-476E-A926-C21D6515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7AF020-751D-45B1-BE90-CB96152C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55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CEADC8-1AA1-4508-A6D1-6B34ACBE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B59C7B-1999-4FA5-A473-B19C70F06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B322BB-FD69-4B16-A0C7-FF0F88D1A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394119-BBA3-4499-B648-08E5052AB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DA8AFA-53C1-4C3B-B8BB-11AB92619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DC82347-1B94-4128-B96B-5EFDECAA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CE537FE-0CB6-48BC-B92D-E33863B9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92F8B62-5939-4C06-AC30-9BE3965F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84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1CDEB3-58FA-4D2E-B580-56A9D809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0371A10-807D-4391-AD05-2E3B4ABC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B0932BB-F03E-4452-BBAF-034FA51D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AF371C-E142-4C8E-8BA8-11B78C10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A741C16-EFE5-4D2E-A785-BB40A8E9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1398E36-8866-4C3A-B8A6-2E1C04EF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91420B-D461-440C-8759-2AAB21CE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57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159F8F-E0FE-496B-95B8-FA52A7CA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D5CBC7-68A9-48C6-A03F-BB5CA8B7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827186-8C63-419D-BCF7-CF3080FC8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046C91-CC37-45E6-AE9A-969CCC4A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B4AD43-80C4-441E-A6D6-FDB58891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4D0E2F-A6D1-4585-B7C2-8FE64F0A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55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468828-8E19-4FA3-81D4-5E4940D4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DCCA40D-A2A1-4FF5-ACEE-051CBD624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AFBE9D8-FBC6-4B7E-A395-249F917A4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FF0CFD-762C-4D2B-A7AE-B527A01C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5EB195-0B76-4197-9F1D-66867EB4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C40EA6-DB72-491E-800A-AEDF94B6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E0DC56B-3700-4ABA-A51F-45355EC0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0AB8FA-27FF-4623-A8BB-F62B6281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7AFFBB-E856-4433-8A47-E1553013B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02A6-27D4-44A4-AC80-DD55C129291E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21623D-8774-4F30-9F53-4FEA4802A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011D4A-9D6A-4076-9FD3-43E2408A5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8E86-8E19-4BD7-8C33-A97AD8FC7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21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rY1_BpfM2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C09FEC-0448-43DB-9124-06AADF718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5400" b="1" dirty="0"/>
              <a:t>„Stary niedźwiedź mocno śpi</a:t>
            </a:r>
            <a:r>
              <a:rPr lang="pl-PL" dirty="0"/>
              <a:t>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663190-9053-4971-889B-7DE312BC1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Instrukcja do zrobienia opaski niedźwiedzia</a:t>
            </a:r>
          </a:p>
        </p:txBody>
      </p:sp>
    </p:spTree>
    <p:extLst>
      <p:ext uri="{BB962C8B-B14F-4D97-AF65-F5344CB8AC3E}">
        <p14:creationId xmlns:p14="http://schemas.microsoft.com/office/powerpoint/2010/main" val="379591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BD65092-9A2A-49E1-BFEA-8C1F9B71C8F6}"/>
              </a:ext>
            </a:extLst>
          </p:cNvPr>
          <p:cNvSpPr/>
          <p:nvPr/>
        </p:nvSpPr>
        <p:spPr>
          <a:xfrm>
            <a:off x="156754" y="561703"/>
            <a:ext cx="11678195" cy="410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Dzisiaj będziesz niedźwiedziem, ale nie </a:t>
            </a:r>
            <a:br>
              <a:rPr lang="pl-PL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kamienia </a:t>
            </a:r>
            <a:r>
              <a:rPr lang="pl-PL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pl-PL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Żeby zabawa była ciekawsza, wykonaj opaskę na głowę, która sprawi, że poczujesz się jak prawdziwy niedźwiedź. </a:t>
            </a:r>
            <a:r>
              <a:rPr lang="pl-PL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6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A54D02-EFDE-49EC-8802-8B93DAE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Do wykonania opaski potrzebujesz :</a:t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67D732-9AE5-4B7C-9291-2C74678FCA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2" y="1586185"/>
            <a:ext cx="6400800" cy="4683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45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3FF1F2-88F2-42E2-9DE5-FD743F0F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5"/>
            <a:ext cx="10831286" cy="1855561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Z kartki brązowej musisz wyciąć dwa  grube paski (ok. 3-4 cm szerokości) z pozostałej części odrysuj dwa koła, a następnie je wytnij. Na czarnej kartce odrysuj dwa małe koła i je wytnij.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41F0B6A-00AF-4490-991E-D45275C030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06" y="2441144"/>
            <a:ext cx="5174206" cy="3505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48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03DD2A-21F2-4A6B-9BCB-B500983A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Teraz paski sklej ze sobą końcami.</a:t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8AF2554-3E7D-4E27-B129-F87D0536EB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306830"/>
            <a:ext cx="6915150" cy="5186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87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14099-EA59-4FE4-945D-01DF81F5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/>
              <a:t>Do pasków przyklej duże brązowe koła. Pamiętaj o zachowaniu odpowiedniego odstępu między nimi. Na brązowe koła naklej czarne kółka. To będą uszy niedźwiedzia.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1F34026-5C98-43AE-A236-0C6C2E4772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9" y="1867989"/>
            <a:ext cx="6185535" cy="4096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66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B91B8-FE30-436A-84E8-E471B7CA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Poproś kogoś dorosłego, by dopasował opaskę na Twoją głowę i w odpowiednim miejscu skleił końce pasków.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ED7D44-6E9F-4D7C-B3F3-5C285E3C6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90688"/>
            <a:ext cx="5760720" cy="432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56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4C98B-0A8F-4B7D-BEDB-DE3FB380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68" y="561701"/>
            <a:ext cx="8567057" cy="75764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GOTOWE!</a:t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B1A250C-38D1-4C1B-B8B9-63DC37FBABF2}"/>
              </a:ext>
            </a:extLst>
          </p:cNvPr>
          <p:cNvSpPr/>
          <p:nvPr/>
        </p:nvSpPr>
        <p:spPr>
          <a:xfrm>
            <a:off x="603067" y="1100360"/>
            <a:ext cx="11310257" cy="553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Teraz zaproś do zabawy osoby, z którymi spędzasz czas.</a:t>
            </a:r>
            <a:endParaRPr lang="pl-PL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Pewnie doskonale znasz tę zabawę: „Stary niedźwiedź mocno śpi”?</a:t>
            </a:r>
            <a:endParaRPr lang="pl-PL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Wyobraź sobie, że jesteś niedźwiedziem i śpisz. Połóż się wygodnie na podłodze, osoby, które się z Tobą bawią poruszają się po kole i śpiewają:</a:t>
            </a:r>
            <a:endParaRPr lang="pl-PL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„Stary niedźwiedź mocno śpi, my się go boimy na palcach chodzimy.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pl-PL" sz="24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 </a:t>
            </a:r>
            <a:r>
              <a:rPr lang="pl-PL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się zbudzi to nas zje (2x)”</a:t>
            </a:r>
            <a:endParaRPr lang="pl-PL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Tutaj trzeba się zatrzymać i na głos odliczać pokazując na palcach:</a:t>
            </a:r>
            <a:endParaRPr lang="pl-PL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„Pierwsza godzina – niedźwiedź śpi, druga godzina – niedźwiedź chrapie, trzecia godzina – niedźwiedź łapie!”</a:t>
            </a:r>
            <a:endParaRPr lang="pl-PL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Następnie wszyscy się rozbiegają, a Ty budzisz się i próbujesz kogoś złapać. Osoba, która będzie złapana zamienia się w niedźwiedzia i to teraz ona udaje, że śpi. Zabawę możesz powtarzać kilka razy, oczywiście zmieniając się rolą niedźwiedzia z innymi domownikami. </a:t>
            </a:r>
            <a:endParaRPr lang="pl-PL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5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7F36575-DE06-4AAD-85A0-34C125B6410E}"/>
              </a:ext>
            </a:extLst>
          </p:cNvPr>
          <p:cNvSpPr/>
          <p:nvPr/>
        </p:nvSpPr>
        <p:spPr>
          <a:xfrm>
            <a:off x="1854926" y="953589"/>
            <a:ext cx="7289074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a typeface="Calibri" panose="020F0502020204030204" pitchFamily="34" charset="0"/>
                <a:cs typeface="Times New Roman" panose="02020603050405020304" pitchFamily="18" charset="0"/>
              </a:rPr>
              <a:t>Link do piosenki: </a:t>
            </a:r>
            <a:r>
              <a:rPr lang="pl-PL" sz="3200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https://www.youtube.com/watch?v=trY1_BpfM2I</a:t>
            </a:r>
            <a:endParaRPr lang="pl-PL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6000" b="1" dirty="0">
                <a:ea typeface="Calibri" panose="020F0502020204030204" pitchFamily="34" charset="0"/>
                <a:cs typeface="Times New Roman" panose="02020603050405020304" pitchFamily="18" charset="0"/>
              </a:rPr>
              <a:t>DOBREJ ZABAWY!</a:t>
            </a:r>
          </a:p>
        </p:txBody>
      </p:sp>
    </p:spTree>
    <p:extLst>
      <p:ext uri="{BB962C8B-B14F-4D97-AF65-F5344CB8AC3E}">
        <p14:creationId xmlns:p14="http://schemas.microsoft.com/office/powerpoint/2010/main" val="25175945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318</Words>
  <Application>Microsoft Office PowerPoint</Application>
  <PresentationFormat>Panoramiczny</PresentationFormat>
  <Paragraphs>23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„Stary niedźwiedź mocno śpi”</vt:lpstr>
      <vt:lpstr>Prezentacja programu PowerPoint</vt:lpstr>
      <vt:lpstr>Do wykonania opaski potrzebujesz : </vt:lpstr>
      <vt:lpstr>Z kartki brązowej musisz wyciąć dwa  grube paski (ok. 3-4 cm szerokości) z pozostałej części odrysuj dwa koła, a następnie je wytnij. Na czarnej kartce odrysuj dwa małe koła i je wytnij.</vt:lpstr>
      <vt:lpstr>Teraz paski sklej ze sobą końcami. </vt:lpstr>
      <vt:lpstr>Do pasków przyklej duże brązowe koła. Pamiętaj o zachowaniu odpowiedniego odstępu między nimi. Na brązowe koła naklej czarne kółka. To będą uszy niedźwiedzia.</vt:lpstr>
      <vt:lpstr>Poproś kogoś dorosłego, by dopasował opaskę na Twoją głowę i w odpowiednim miejscu skleił końce pasków. </vt:lpstr>
      <vt:lpstr>GOTOWE!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„Stary niedźwiedź mocno śpi”</dc:title>
  <dc:creator>Marta Drozd</dc:creator>
  <cp:lastModifiedBy>Marta Drozd</cp:lastModifiedBy>
  <cp:revision>3</cp:revision>
  <dcterms:created xsi:type="dcterms:W3CDTF">2020-04-09T12:38:47Z</dcterms:created>
  <dcterms:modified xsi:type="dcterms:W3CDTF">2020-04-09T13:39:08Z</dcterms:modified>
</cp:coreProperties>
</file>