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AA72-6B13-4ED0-AC17-CB996C6110E4}" type="datetimeFigureOut">
              <a:rPr lang="pl-PL" smtClean="0"/>
              <a:pPr/>
              <a:t>2020-04-08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1E4-B8A3-4C26-BD72-7C0D3C27BF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Warszawska 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Syrenka</a:t>
            </a:r>
            <a:endParaRPr lang="pl-PL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sia\Desktop\syrenka\92337726_1547925802040077_59393455616425984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4800000" cy="360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44016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Ten pasek jest największy.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7704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2339752" y="4149080"/>
            <a:ext cx="4896544" cy="17281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Posmarujcie go klejem.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Posmarowany pasek papieru przyklejcie wokół rolki.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ten sposób.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Jeden z pasków, które zostały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pokolorujcie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kolor zielony.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0800000"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tak.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0800000"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pasku zielonym narysujcie kolorem ciemno zielonym takie mijające się fale.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Narysujcie je prawie na całym pasku oprócz jego końca – o tak.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końcu paska narysujcie linie takie jak na rysunku.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Naklejcie pasek wokół dołu rolki.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Potrzebne Wam będą: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Biała kartka A4, rolka po papierze toaletowym, nożyczki, klej, kredki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flamastry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sia\Desktop\syrenka\92189080_535989153998623_21005668082379653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040560" cy="37804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Powinno to wyglądać mniej więcej tak.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Końcówkę odetnijcie.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połóżcie ją po prawej stronie.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Poproście teraz rodzica by pomógł Wam wyciąć kształt płetw.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Ogon przy brzegu bez płetw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posmarujcie klejem.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przyklejcie z tyłu rolki. O tak.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Kawałek ostatniego białego paska pokolorujcie na żółto, a na pozostałej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jego części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narysujcie dwa małe koła, pokolorujecie je wg własnego pomysłu.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753544"/>
            <a:ext cx="5184576" cy="38884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części żółtej wytnijcie elementy na włosy, takie jakie chcecie aby one były.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728192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My wycięłyśmy dwa trójkąty – o tak.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420888"/>
            <a:ext cx="5184576" cy="38884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Przyklejcie wycięte przez siebie elementy z papieru żółtego,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zróbcie z nich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włosy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Jeśli jeszcze zostanie Wam żółtej kartki, możecie wyciąć kolejne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elementy na włosy.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wytnijcie też te dwa narysowane koła – zaraz zamienią się w strój bikini.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Weźcie białą kartkę A4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Przyklejcie koła w tym miejscu.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oklejcie resztę włosów,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przy kołach narysujcie linie,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które je połączą.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Czego jeszcze brakuje naszej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Syrence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Tak… wystarczy już tylko dorysować: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oczy, nos i usta.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132856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Wasza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Syrenka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już gotowa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Brawo!!!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Złóżcie ją na pół.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Przetnijcie w miejscu zagięcia kartki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Jedną z połówek złóżcie na pół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też przetnijcie na zgięciu.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Sprawdźcie czy powstały Wam z kartki takie 3 paski?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Teraz weźcie największy pasek papieru.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Który pasek jest największy?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sia\Desktop\syrenka\92962272_2590189554570067_1944630074867187712_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1988840"/>
            <a:ext cx="5472608" cy="410445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252</Words>
  <Application>Microsoft Office PowerPoint</Application>
  <PresentationFormat>Pokaz na ekranie (4:3)</PresentationFormat>
  <Paragraphs>34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Warszawska Syrenka</vt:lpstr>
      <vt:lpstr>  Potrzebne Wam będą: Biała kartka A4, rolka po papierze toaletowym, nożyczki, klej, kredki  i flamastry</vt:lpstr>
      <vt:lpstr>Weźcie białą kartkę A4</vt:lpstr>
      <vt:lpstr>Złóżcie ją na pół.</vt:lpstr>
      <vt:lpstr>Przetnijcie w miejscu zagięcia kartki.</vt:lpstr>
      <vt:lpstr>Jedną z połówek złóżcie na pół  i też przetnijcie na zgięciu.</vt:lpstr>
      <vt:lpstr>Sprawdźcie czy powstały Wam z kartki takie 3 paski?</vt:lpstr>
      <vt:lpstr>Teraz weźcie największy pasek papieru.</vt:lpstr>
      <vt:lpstr>Który pasek jest największy?</vt:lpstr>
      <vt:lpstr>Ten pasek jest największy.  </vt:lpstr>
      <vt:lpstr>Posmarujcie go klejem.</vt:lpstr>
      <vt:lpstr>Posmarowany pasek papieru przyklejcie wokół rolki.</vt:lpstr>
      <vt:lpstr>W ten sposób.</vt:lpstr>
      <vt:lpstr>Jeden z pasków, które zostały  pokolorujcie na kolor zielony.</vt:lpstr>
      <vt:lpstr>O tak.</vt:lpstr>
      <vt:lpstr>Na pasku zielonym narysujcie kolorem ciemno zielonym takie mijające się fale.</vt:lpstr>
      <vt:lpstr>Narysujcie je prawie na całym pasku oprócz jego końca – o tak.</vt:lpstr>
      <vt:lpstr>Na końcu paska narysujcie linie takie jak na rysunku.</vt:lpstr>
      <vt:lpstr>Naklejcie pasek wokół dołu rolki.</vt:lpstr>
      <vt:lpstr>Powinno to wyglądać mniej więcej tak.  Końcówkę odetnijcie.</vt:lpstr>
      <vt:lpstr>I połóżcie ją po prawej stronie.  Poproście teraz rodzica by pomógł Wam wyciąć kształt płetw.</vt:lpstr>
      <vt:lpstr>Ogon przy brzegu bez płetw  posmarujcie klejem.</vt:lpstr>
      <vt:lpstr>I przyklejcie z tyłu rolki. O tak.</vt:lpstr>
      <vt:lpstr>Kawałek ostatniego białego paska pokolorujcie na żółto, a na pozostałej jego części narysujcie dwa małe koła, pokolorujecie je wg własnego pomysłu.</vt:lpstr>
      <vt:lpstr>Z części żółtej wytnijcie elementy na włosy, takie jakie chcecie aby one były.</vt:lpstr>
      <vt:lpstr>My wycięłyśmy dwa trójkąty – o tak.</vt:lpstr>
      <vt:lpstr>Przyklejcie wycięte przez siebie elementy z papieru żółtego,  zróbcie z nich włosy.</vt:lpstr>
      <vt:lpstr>Jeśli jeszcze zostanie Wam żółtej kartki, możecie wyciąć kolejne  elementy na włosy.</vt:lpstr>
      <vt:lpstr>I wytnijcie też te dwa narysowane koła – zaraz zamienią się w strój bikini.</vt:lpstr>
      <vt:lpstr>Przyklejcie koła w tym miejscu. </vt:lpstr>
      <vt:lpstr>Doklejcie resztę włosów,  a przy kołach narysujcie linie,  które je połączą.</vt:lpstr>
      <vt:lpstr>Czego jeszcze brakuje naszej Syrence ???</vt:lpstr>
      <vt:lpstr>Tak… wystarczy już tylko dorysować: oczy, nos i usta.</vt:lpstr>
      <vt:lpstr>I Wasza Syrenka jest już gotowa  Brawo!!!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Warszawska Syrenka</dc:title>
  <dc:creator>Kasia</dc:creator>
  <cp:lastModifiedBy>Kasia</cp:lastModifiedBy>
  <cp:revision>11</cp:revision>
  <dcterms:created xsi:type="dcterms:W3CDTF">2020-04-08T14:05:50Z</dcterms:created>
  <dcterms:modified xsi:type="dcterms:W3CDTF">2020-04-08T15:45:18Z</dcterms:modified>
</cp:coreProperties>
</file>