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>
        <p:scale>
          <a:sx n="66" d="100"/>
          <a:sy n="66" d="100"/>
        </p:scale>
        <p:origin x="792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A00A16-0633-46EB-A848-C6D7558CC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50CBC6E-0106-4455-8A14-B64DFF3A6E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7EDD8E-7FDF-4328-8622-CF30484CD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03D-13BB-4DE1-834F-8B8DA3F78772}" type="datetimeFigureOut">
              <a:rPr lang="pl-PL" smtClean="0"/>
              <a:t>2020-04-15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A9CB989-6C4B-4539-A655-618EB55F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2ADAB7-64EF-4197-981E-5BFA6BC14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7619-61C7-4FAC-8BAF-20CF64F1FE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5297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C02B40-D19A-40AC-AAF2-00BC08C8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EFBBB77-3BE9-47DD-9DDB-12065AF1A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D594169-E73F-4749-90D9-1C24B0729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03D-13BB-4DE1-834F-8B8DA3F78772}" type="datetimeFigureOut">
              <a:rPr lang="pl-PL" smtClean="0"/>
              <a:t>2020-04-15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98CABA1-C3E7-494F-B7BE-11F074B1F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6FA7536-167B-4B33-A5EF-2656F625C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7619-61C7-4FAC-8BAF-20CF64F1FE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7053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8BB6217-39EC-4397-80F7-7CDC22A326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FBAC345-7B37-4C83-8506-C89B73D9C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D3FBC09-00C1-45D4-B0A3-644E9BFDF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03D-13BB-4DE1-834F-8B8DA3F78772}" type="datetimeFigureOut">
              <a:rPr lang="pl-PL" smtClean="0"/>
              <a:t>2020-04-15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DD57422-2CB3-4A61-9812-26159C736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8BCF8A0-3791-426F-A91D-F1E6C59A2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7619-61C7-4FAC-8BAF-20CF64F1FE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723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DC300C-0967-4872-9645-43A6B77F4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19C0FC-8D53-4010-BA1B-EC4CA713F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105BE2E-93AD-4443-9C2A-4252864EE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03D-13BB-4DE1-834F-8B8DA3F78772}" type="datetimeFigureOut">
              <a:rPr lang="pl-PL" smtClean="0"/>
              <a:t>2020-04-15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63743A2-E4D2-43E6-B62A-7AB5ED4B2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FC63F4-2DC6-4558-93E7-84DBEE1A8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7619-61C7-4FAC-8BAF-20CF64F1FE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469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9B6A8C-0143-4B31-A4D0-8DEAA91C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9CC005B-613C-48D5-9F9D-2839859AF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1851DCE-6D35-46F0-9662-89AD0FBA9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03D-13BB-4DE1-834F-8B8DA3F78772}" type="datetimeFigureOut">
              <a:rPr lang="pl-PL" smtClean="0"/>
              <a:t>2020-04-15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57F2A7D-A411-4ED9-95A9-84F7EC763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41369E-8B6D-4620-86B2-9C6B0F3D4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7619-61C7-4FAC-8BAF-20CF64F1FE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652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FA9104-6E01-4DE1-916A-C63BC64BF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592B49-F925-4AB0-B60D-0AC45276E2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514142F-3812-4239-96E0-B781F37E5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D5AFF48-DC24-4073-A566-C57D6E145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03D-13BB-4DE1-834F-8B8DA3F78772}" type="datetimeFigureOut">
              <a:rPr lang="pl-PL" smtClean="0"/>
              <a:t>2020-04-15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79E8BD1-7324-4EA4-B34E-BF55812BE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07254C3-B1F6-4275-99FD-06EB95712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7619-61C7-4FAC-8BAF-20CF64F1FE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6857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048458-ADBB-4521-99C7-A56C46CC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BB51AF6-CD54-48F4-8767-8D4798CD3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DDB3C95-6E99-4153-9332-58E2167D2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3EF6B78-53C5-46BD-803A-C931A1F52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123377F-F4BC-43A3-B235-0662E55F7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C769138-9572-4057-BF82-F09D22BDA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03D-13BB-4DE1-834F-8B8DA3F78772}" type="datetimeFigureOut">
              <a:rPr lang="pl-PL" smtClean="0"/>
              <a:t>2020-04-15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A725FCC-BFF8-4649-8510-9D05043E7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9CFBDEF-E2C0-48F6-A419-C3C23E50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7619-61C7-4FAC-8BAF-20CF64F1FE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684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AA8BA3-1DD5-43E8-AD6D-5651C3826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37F0BB2-3928-4B37-9BB5-C866FCC24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03D-13BB-4DE1-834F-8B8DA3F78772}" type="datetimeFigureOut">
              <a:rPr lang="pl-PL" smtClean="0"/>
              <a:t>2020-04-15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B8B3F74-A0BA-41BD-BD16-6253F0B4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43FB75C-095F-438B-B9C6-85B0C4EB9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7619-61C7-4FAC-8BAF-20CF64F1FE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080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0C57E2A-8C06-4F30-8A3C-EC9469226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03D-13BB-4DE1-834F-8B8DA3F78772}" type="datetimeFigureOut">
              <a:rPr lang="pl-PL" smtClean="0"/>
              <a:t>2020-04-15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AAD1F00-CB13-43D7-814F-67B383ADC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F66E173-79A2-43B6-83D0-17089E852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7619-61C7-4FAC-8BAF-20CF64F1FE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538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4A1436-0DDF-44BD-B6DA-FD7902BC7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53733E-CA6D-4194-AB88-DDDC06B6F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B8781A9-30A2-40FC-BB7E-243752107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64A1FF9-F1BD-4804-86DF-786BEA81E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03D-13BB-4DE1-834F-8B8DA3F78772}" type="datetimeFigureOut">
              <a:rPr lang="pl-PL" smtClean="0"/>
              <a:t>2020-04-15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F845BDA-0EE6-4A3C-BB7F-6B5D83F0E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E9453EF-7B13-4FD6-A02F-68F4C732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7619-61C7-4FAC-8BAF-20CF64F1FE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442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7CBEA8-D1DA-44CA-B376-E59B04354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7861C46-1603-4246-A603-BC27A12959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C087FF9-E184-4D30-9A37-5AB7CF1AB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B35FA59-2BB3-42A7-A8EB-457D0D778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03D-13BB-4DE1-834F-8B8DA3F78772}" type="datetimeFigureOut">
              <a:rPr lang="pl-PL" smtClean="0"/>
              <a:t>2020-04-15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6614CED-90D9-49AC-BA4C-2B5C72559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1DF7A3F-596C-4C80-A2C1-539C67742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7619-61C7-4FAC-8BAF-20CF64F1FE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701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3133679-3BBC-49D3-9557-C02E3A01A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BF5A025-45F8-44B9-9B74-2B53C1456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EFD04EB-3FCB-41C2-85E9-AE1F0C062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1803D-13BB-4DE1-834F-8B8DA3F78772}" type="datetimeFigureOut">
              <a:rPr lang="pl-PL" smtClean="0"/>
              <a:t>2020-04-15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A6C5767-BDCE-48A2-8951-F7044EC23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88AC37B-23A3-4C57-AB79-67DE3B0A2B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D7619-61C7-4FAC-8BAF-20CF64F1FE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428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DE52BB-DCD0-48FE-8B52-9B8CC06C9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153" y="1122362"/>
            <a:ext cx="4339243" cy="4430539"/>
          </a:xfrm>
        </p:spPr>
        <p:txBody>
          <a:bodyPr>
            <a:normAutofit fontScale="90000"/>
          </a:bodyPr>
          <a:lstStyle/>
          <a:p>
            <a:pPr algn="l"/>
            <a:r>
              <a:rPr lang="pl-PL" sz="3200" dirty="0"/>
              <a:t>Do eksperymentu potrzebne będą:</a:t>
            </a:r>
            <a:br>
              <a:rPr lang="pl-PL" sz="3200" dirty="0"/>
            </a:br>
            <a:br>
              <a:rPr lang="pl-PL" sz="3200" dirty="0"/>
            </a:br>
            <a:br>
              <a:rPr lang="pl-PL" sz="3200" dirty="0"/>
            </a:br>
            <a:r>
              <a:rPr lang="pl-PL" sz="2700" dirty="0"/>
              <a:t>linijka</a:t>
            </a:r>
            <a:br>
              <a:rPr lang="pl-PL" sz="2700" dirty="0"/>
            </a:br>
            <a:r>
              <a:rPr lang="pl-PL" sz="2700" dirty="0"/>
              <a:t>nitka</a:t>
            </a:r>
            <a:br>
              <a:rPr lang="pl-PL" sz="2700" dirty="0"/>
            </a:br>
            <a:r>
              <a:rPr lang="pl-PL" sz="2700" dirty="0"/>
              <a:t>sznurek</a:t>
            </a:r>
            <a:br>
              <a:rPr lang="pl-PL" sz="2700" dirty="0"/>
            </a:br>
            <a:r>
              <a:rPr lang="pl-PL" sz="2700" dirty="0"/>
              <a:t>kostka lodu</a:t>
            </a:r>
            <a:br>
              <a:rPr lang="pl-PL" sz="2700" dirty="0"/>
            </a:br>
            <a:r>
              <a:rPr lang="pl-PL" sz="2700" dirty="0"/>
              <a:t>pół szklanki zimnej wody</a:t>
            </a:r>
            <a:br>
              <a:rPr lang="pl-PL" sz="2700" dirty="0"/>
            </a:br>
            <a:r>
              <a:rPr lang="pl-PL" sz="2700" dirty="0"/>
              <a:t>szczypta soli </a:t>
            </a:r>
            <a:br>
              <a:rPr lang="pl-PL" sz="2700" dirty="0"/>
            </a:br>
            <a:r>
              <a:rPr lang="pl-PL" sz="2700" dirty="0"/>
              <a:t>(szczypta, to tyle, </a:t>
            </a:r>
            <a:br>
              <a:rPr lang="pl-PL" sz="2700" dirty="0"/>
            </a:br>
            <a:r>
              <a:rPr lang="pl-PL" sz="2700" dirty="0"/>
              <a:t>ile złapiesz w trzy palce)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78539CC-35FD-4CE0-895C-309E66F90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8952" y="754525"/>
            <a:ext cx="4173335" cy="556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02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230E37-377C-49E8-9EE1-32C32BBF06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14153"/>
            <a:ext cx="5181600" cy="516281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Odmierz linijką nitkę i sznurek </a:t>
            </a:r>
          </a:p>
          <a:p>
            <a:pPr marL="0" indent="0">
              <a:buNone/>
            </a:pPr>
            <a:r>
              <a:rPr lang="pl-PL" dirty="0"/>
              <a:t>o długości 20cm.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D532F6C-5787-453F-9757-F7BD05CF9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14153"/>
            <a:ext cx="5181600" cy="516281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Do szklanki z wodą włóż kostkę lodu.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EACF993-80CE-470A-8947-8CBAB2F22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536" y="1643062"/>
            <a:ext cx="3886201" cy="518160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36F0F38-3A30-4A08-921C-9CA930381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28254" y="1636770"/>
            <a:ext cx="3923954" cy="523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5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308FA9-23E6-4F0B-A3BA-707A50B03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64524"/>
            <a:ext cx="5181600" cy="5312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Jeden koniec nitki opuść na kostkę lodu.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0DDF903-BD46-4FA0-ADC1-47AC02D69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64524"/>
            <a:ext cx="5334000" cy="5312439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Nasyp szczyptę soli na kostkę, w miejsce gdzie leży na niej nitka. Poczekaj chwilę (np. 20 sekund) i …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EA7D779-75CA-467E-998C-E0F5088C8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57816" y="1678565"/>
            <a:ext cx="3984329" cy="531243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9CE6D35-D26F-49EC-AC7D-EE8AD3918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49855" y="1678564"/>
            <a:ext cx="3984330" cy="531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52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4BEC98-9DE7-40AD-9086-0529F65B5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8229"/>
            <a:ext cx="5181600" cy="442459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…powoli ponoś nitkę do góry.</a:t>
            </a:r>
            <a:br>
              <a:rPr lang="pl-PL" sz="2800" dirty="0"/>
            </a:br>
            <a:br>
              <a:rPr lang="pl-PL" sz="2800" dirty="0"/>
            </a:br>
            <a:r>
              <a:rPr lang="pl-PL" sz="2800" dirty="0"/>
              <a:t>Tak, za pomocą nitki podniesiesz kostkę lodu z powierzchni wody.</a:t>
            </a:r>
            <a:br>
              <a:rPr lang="pl-PL" sz="2800" dirty="0"/>
            </a:br>
            <a:endParaRPr lang="pl-PL" sz="2800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145134E-9C01-404D-A68A-1E8FC83633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5800" y="2124614"/>
            <a:ext cx="4842078" cy="3631558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669EF48-B0BE-4F5D-9291-497B17164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31767"/>
            <a:ext cx="5181600" cy="55451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l-PL" sz="2600" dirty="0"/>
          </a:p>
          <a:p>
            <a:pPr marL="0" indent="0">
              <a:buNone/>
            </a:pPr>
            <a:r>
              <a:rPr lang="pl-PL" sz="2600" dirty="0"/>
              <a:t>To samo doświadczenie powtórz, tylko zamiast nitki, użyj </a:t>
            </a:r>
            <a:r>
              <a:rPr lang="pl-PL" sz="2600"/>
              <a:t>sznureka.</a:t>
            </a:r>
            <a:endParaRPr lang="pl-PL" sz="2600" dirty="0"/>
          </a:p>
          <a:p>
            <a:pPr marL="0" indent="0">
              <a:buNone/>
            </a:pPr>
            <a:endParaRPr lang="pl-PL" sz="2600" dirty="0"/>
          </a:p>
          <a:p>
            <a:pPr marL="0" indent="0">
              <a:buNone/>
            </a:pPr>
            <a:r>
              <a:rPr lang="pl-PL" sz="2600" dirty="0"/>
              <a:t>Cóż  takiego się wydarzyło?                               W ogromnym skrócie</a:t>
            </a:r>
          </a:p>
          <a:p>
            <a:pPr marL="0" indent="0">
              <a:buNone/>
            </a:pPr>
            <a:r>
              <a:rPr lang="pl-PL" sz="2600" dirty="0"/>
              <a:t>Przyspieszyliśmy solą topnienie lodu, ale tylko na chwilę, ale chłodna powierzchnia lodu ponownie zamarzła, tam, gdzie sól nie zadziałała.</a:t>
            </a:r>
          </a:p>
          <a:p>
            <a:pPr marL="0" indent="0">
              <a:buNone/>
            </a:pPr>
            <a:r>
              <a:rPr lang="pl-PL" sz="2600" dirty="0"/>
              <a:t>Do topnienia lodu potrzebne jest również ciepło, o czym doskonale wiecie.</a:t>
            </a:r>
          </a:p>
          <a:p>
            <a:pPr marL="0" indent="0">
              <a:buNone/>
            </a:pPr>
            <a:r>
              <a:rPr lang="pl-PL" sz="2600" dirty="0"/>
              <a:t>Wyobraźcie sobie, że w organizmie kaczek krew płynie w taki sposób, że łapki mają zimne. Co to by było, gdyby łapki były ciepłe?...</a:t>
            </a:r>
          </a:p>
          <a:p>
            <a:pPr marL="0" indent="0">
              <a:buNone/>
            </a:pPr>
            <a:r>
              <a:rPr lang="pl-PL" sz="2600" dirty="0"/>
              <a:t>Mogłyby przymarznąć do lodu w zimę,  a tak nie jest</a:t>
            </a:r>
            <a:r>
              <a:rPr lang="pl-PL" sz="2600" dirty="0">
                <a:sym typeface="Wingdings" panose="05000000000000000000" pitchFamily="2" charset="2"/>
              </a:rPr>
              <a:t></a:t>
            </a:r>
            <a:endParaRPr lang="pl-PL" sz="2600" dirty="0"/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90030387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206</Words>
  <Application>Microsoft Office PowerPoint</Application>
  <PresentationFormat>Panoramiczny</PresentationFormat>
  <Paragraphs>15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Motyw pakietu Office</vt:lpstr>
      <vt:lpstr>Do eksperymentu potrzebne będą:   linijka nitka sznurek kostka lodu pół szklanki zimnej wody szczypta soli  (szczypta, to tyle,  ile złapiesz w trzy palce)</vt:lpstr>
      <vt:lpstr>Prezentacja programu PowerPoint</vt:lpstr>
      <vt:lpstr>Prezentacja programu PowerPoint</vt:lpstr>
      <vt:lpstr>…powoli ponoś nitkę do góry.  Tak, za pomocą nitki podniesiesz kostkę lodu z powierzchni wody.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eksperymentu potrzebne będą:   linijka nitka sznurek kostka lodu pół szklanki wody szczypta soli  (szczypta, to tyle,  ile złapiesz w trzy palce)</dc:title>
  <dc:creator>HP</dc:creator>
  <cp:lastModifiedBy>HP</cp:lastModifiedBy>
  <cp:revision>6</cp:revision>
  <dcterms:created xsi:type="dcterms:W3CDTF">2020-04-15T16:16:48Z</dcterms:created>
  <dcterms:modified xsi:type="dcterms:W3CDTF">2020-04-15T17:40:57Z</dcterms:modified>
</cp:coreProperties>
</file>