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3" r:id="rId12"/>
    <p:sldId id="264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a" initials="O" lastIdx="0" clrIdx="0">
    <p:extLst>
      <p:ext uri="{19B8F6BF-5375-455C-9EA6-DF929625EA0E}">
        <p15:presenceInfo xmlns:p15="http://schemas.microsoft.com/office/powerpoint/2012/main" userId="O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BA23-8D78-41BB-8BBA-D80F64D6B82A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9724D-F0CB-4C01-ABC9-D20035D909D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472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BA23-8D78-41BB-8BBA-D80F64D6B82A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9724D-F0CB-4C01-ABC9-D20035D909D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9999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BA23-8D78-41BB-8BBA-D80F64D6B82A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9724D-F0CB-4C01-ABC9-D20035D909D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75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BA23-8D78-41BB-8BBA-D80F64D6B82A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9724D-F0CB-4C01-ABC9-D20035D909D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305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BA23-8D78-41BB-8BBA-D80F64D6B82A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9724D-F0CB-4C01-ABC9-D20035D909D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032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BA23-8D78-41BB-8BBA-D80F64D6B82A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9724D-F0CB-4C01-ABC9-D20035D909D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913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BA23-8D78-41BB-8BBA-D80F64D6B82A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9724D-F0CB-4C01-ABC9-D20035D909D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854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BA23-8D78-41BB-8BBA-D80F64D6B82A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9724D-F0CB-4C01-ABC9-D20035D909D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535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BA23-8D78-41BB-8BBA-D80F64D6B82A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9724D-F0CB-4C01-ABC9-D20035D909D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795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BA23-8D78-41BB-8BBA-D80F64D6B82A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9724D-F0CB-4C01-ABC9-D20035D909D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06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BA23-8D78-41BB-8BBA-D80F64D6B82A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9724D-F0CB-4C01-ABC9-D20035D909D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29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ABA23-8D78-41BB-8BBA-D80F64D6B82A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9724D-F0CB-4C01-ABC9-D20035D909D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998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„Odkrywamy tajemnice jajka” – doświadczenia i eksperymenty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66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529563" y="558801"/>
            <a:ext cx="5282935" cy="988288"/>
          </a:xfrm>
        </p:spPr>
        <p:txBody>
          <a:bodyPr>
            <a:noAutofit/>
          </a:bodyPr>
          <a:lstStyle/>
          <a:p>
            <a:r>
              <a:rPr lang="pl-PL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Uwaga! szybko podnieście butelkę, by żółtko Wam nie uciekło </a:t>
            </a:r>
            <a:r>
              <a:rPr lang="pl-PL" sz="2800" b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endParaRPr lang="pl-PL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8" y="1958109"/>
            <a:ext cx="5408084" cy="4056063"/>
          </a:xfrm>
        </p:spPr>
      </p:pic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>
          <a:xfrm>
            <a:off x="6284648" y="558801"/>
            <a:ext cx="5183188" cy="988288"/>
          </a:xfrm>
        </p:spPr>
        <p:txBody>
          <a:bodyPr>
            <a:noAutofit/>
          </a:bodyPr>
          <a:lstStyle/>
          <a:p>
            <a:r>
              <a:rPr lang="pl-PL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Teraz możecie przelać żółtko na drugi talerz i gotowe!</a:t>
            </a:r>
            <a:endParaRPr lang="pl-PL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58109"/>
            <a:ext cx="5408084" cy="4056063"/>
          </a:xfrm>
        </p:spPr>
      </p:pic>
    </p:spTree>
    <p:extLst>
      <p:ext uri="{BB962C8B-B14F-4D97-AF65-F5344CB8AC3E}">
        <p14:creationId xmlns:p14="http://schemas.microsoft.com/office/powerpoint/2010/main" val="32131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8200" y="679162"/>
            <a:ext cx="10515600" cy="1325563"/>
          </a:xfrm>
        </p:spPr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teraz ciekawostka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838200" y="1819998"/>
            <a:ext cx="10515600" cy="3551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wiecie, że skorupka jajka zbudowana jest z </a:t>
            </a: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wapnia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Podobnie jak nasze kości i zęby!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Wapń powoduje, że są one mocne i zdrowe 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78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Eksperyment 3. „Czy jajko umie pływać?”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tego eksperymentu potrzebne Wam będą: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jajko surowe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wysokie, przezroczyste naczynie np. słoik lub wazon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sól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ł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yżka stołowa (czyli taka, której używacie do zupy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)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zbanek z wodą </a:t>
            </a:r>
          </a:p>
          <a:p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86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42726" y="1167865"/>
            <a:ext cx="5685319" cy="4263989"/>
          </a:xfrm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867498" y="1926033"/>
            <a:ext cx="5320866" cy="2747651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Napełnijcie słoik wodą do połowy jego wysokości i delikatnie włóżcie jajko do środka. 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się stało z Waszym jajkiem? 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Opadło na dno czy może utrzymuje się na powierzchni wody? 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73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969097" y="291235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Pomagając sobie łyżką wyjmijcie ostrożnie jajko ze słoika i odłóżcie je tak, żeby się nie stłukło. Wsypcie do słoika 10 łyżek soli i dokładnie zamieszajcie. Liczcie głośno każdą wsypaną łyżkę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8667" y="2391979"/>
            <a:ext cx="4790593" cy="3592945"/>
          </a:xfrm>
        </p:spPr>
      </p:pic>
      <p:pic>
        <p:nvPicPr>
          <p:cNvPr id="11" name="Symbol zastępczy zawartości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75202" y="2387326"/>
            <a:ext cx="4795911" cy="3596933"/>
          </a:xfrm>
        </p:spPr>
      </p:pic>
    </p:spTree>
    <p:extLst>
      <p:ext uri="{BB962C8B-B14F-4D97-AF65-F5344CB8AC3E}">
        <p14:creationId xmlns:p14="http://schemas.microsoft.com/office/powerpoint/2010/main" val="26113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9695" y="1211504"/>
            <a:ext cx="6034425" cy="4525818"/>
          </a:xfrm>
        </p:spPr>
      </p:pic>
      <p:sp>
        <p:nvSpPr>
          <p:cNvPr id="9" name="Symbol zastępczy tekstu 8"/>
          <p:cNvSpPr>
            <a:spLocks noGrp="1"/>
          </p:cNvSpPr>
          <p:nvPr>
            <p:ph type="body" sz="half" idx="2"/>
          </p:nvPr>
        </p:nvSpPr>
        <p:spPr>
          <a:xfrm>
            <a:off x="1062181" y="2763983"/>
            <a:ext cx="4624244" cy="1420859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Włóżcie jajko znów do słoika i obserwujcie co się z nim dzieje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2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18"/>
          <p:cNvSpPr>
            <a:spLocks noGrp="1"/>
          </p:cNvSpPr>
          <p:nvPr>
            <p:ph type="body" sz="half" idx="2"/>
          </p:nvPr>
        </p:nvSpPr>
        <p:spPr>
          <a:xfrm>
            <a:off x="1034473" y="1621889"/>
            <a:ext cx="4651953" cy="3509214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Wyjmijcie jajko jeszcze raz ze słoika (pamiętajcie by zrobić to ostrożnie!). </a:t>
            </a:r>
          </a:p>
          <a:p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Bardzo powoli dolejcie wody do słoika do pełna. Najlepiej, gdy będziecie wlewać wodę po ściance słoika. 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Symbol zastępczy zawartości 2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57171" y="1066702"/>
            <a:ext cx="6159451" cy="4619588"/>
          </a:xfrm>
        </p:spPr>
      </p:pic>
    </p:spTree>
    <p:extLst>
      <p:ext uri="{BB962C8B-B14F-4D97-AF65-F5344CB8AC3E}">
        <p14:creationId xmlns:p14="http://schemas.microsoft.com/office/powerpoint/2010/main" val="181849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4056" y="1197907"/>
            <a:ext cx="5925658" cy="4444243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255424" y="2208067"/>
            <a:ext cx="4581957" cy="2423921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Włóżcie jajko znów do słoika i zobaczcie co się z nim stanie tym razem 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</a:p>
          <a:p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 prawdziwe czary-mary  </a:t>
            </a:r>
          </a:p>
          <a:p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27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Eksperyment 1. „Zakręcone jajka” 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wykonania tego eksperymentu potrzebujesz: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jajko surowe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jajko ugotowane na twardo (poproś o pomoc rodziców!)</a:t>
            </a:r>
          </a:p>
          <a:p>
            <a:pPr marL="0" indent="0">
              <a:lnSpc>
                <a:spcPct val="150000"/>
              </a:lnSpc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03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757" y="1398009"/>
            <a:ext cx="6168044" cy="4052455"/>
          </a:xfrm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498764" y="759546"/>
            <a:ext cx="4396509" cy="5329382"/>
          </a:xfrm>
        </p:spPr>
        <p:txBody>
          <a:bodyPr>
            <a:noAutofit/>
          </a:bodyPr>
          <a:lstStyle/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Sprawdźcie, czy oba jajka są takiej samej wielkości.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może, któreś z nich jest cięższe? 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mają jakiś zapach? 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Jakie są w dotyku? 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mają taki sam kolor? 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może wydają jakieś dźwięki, gdy się nimi potrząśnie? 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Sprawdźcie to koniecznie!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8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981" y="1761853"/>
            <a:ext cx="6701278" cy="4509637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34111" y="498762"/>
            <a:ext cx="11333018" cy="1080655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Teraz połóżcie oba jajka na stole. Po słowach: „Trzy, dwa, jeden… START!” zakręćcie jednocześnie oba jajka i obserwujcie, co się dzieje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</a:p>
        </p:txBody>
      </p:sp>
    </p:spTree>
    <p:extLst>
      <p:ext uri="{BB962C8B-B14F-4D97-AF65-F5344CB8AC3E}">
        <p14:creationId xmlns:p14="http://schemas.microsoft.com/office/powerpoint/2010/main" val="353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838200" y="387926"/>
            <a:ext cx="10515600" cy="6123709"/>
          </a:xfrm>
        </p:spPr>
        <p:txBody>
          <a:bodyPr/>
          <a:lstStyle/>
          <a:p>
            <a:pPr marL="0" indent="0" algn="ctr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oba jajka kręcą się tak samo? A może, któreś z nich kręci się szybciej, dłużej? </a:t>
            </a:r>
          </a:p>
          <a:p>
            <a:pPr marL="0" indent="0" algn="ctr">
              <a:buNone/>
            </a:pP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Ciekawe jesteśmy, które jajko wygrało wyścig. Surowe czy gotowane? </a:t>
            </a: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Czekamy na Wasze odpowiedzi! 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rzycisk akcji: Pomoc 7">
            <a:hlinkClick r:id="" action="ppaction://noaction" highlightClick="1"/>
          </p:cNvPr>
          <p:cNvSpPr/>
          <p:nvPr/>
        </p:nvSpPr>
        <p:spPr>
          <a:xfrm>
            <a:off x="5366327" y="4341091"/>
            <a:ext cx="1459346" cy="1410999"/>
          </a:xfrm>
          <a:prstGeom prst="actionButtonHelp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Eksperyment 2. „Co się kryje w środku?”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tej zabawy potrzebne Wam będą: 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jajko surowe (wykorzystajcie to z poprzedniego eksperymentu)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talerze lub miseczki 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butelka po wodzie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767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8625" y="286329"/>
            <a:ext cx="9274030" cy="969818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Jajko rozbijcie na talerzyk i przyjrzyjcie mu się uważnie!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42" y="1442171"/>
            <a:ext cx="6172200" cy="4629150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618838" y="2224591"/>
            <a:ext cx="4402570" cy="306431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potraficie nazwać poszczególne jego części? </a:t>
            </a:r>
          </a:p>
          <a:p>
            <a:pPr>
              <a:lnSpc>
                <a:spcPct val="110000"/>
              </a:lnSpc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Wskażcie białko i żółtko. </a:t>
            </a:r>
          </a:p>
          <a:p>
            <a:pPr>
              <a:lnSpc>
                <a:spcPct val="110000"/>
              </a:lnSpc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Zwróćcie też uwagę na skorupkę jajka. </a:t>
            </a:r>
          </a:p>
          <a:p>
            <a:pPr>
              <a:lnSpc>
                <a:spcPct val="110000"/>
              </a:lnSpc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łatwo było ją rozbić? </a:t>
            </a:r>
          </a:p>
        </p:txBody>
      </p:sp>
    </p:spTree>
    <p:extLst>
      <p:ext uri="{BB962C8B-B14F-4D97-AF65-F5344CB8AC3E}">
        <p14:creationId xmlns:p14="http://schemas.microsoft.com/office/powerpoint/2010/main" val="156796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czy potraficie oddzielić żółtko od białka?</a:t>
            </a:r>
            <a:endParaRPr lang="pl-P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jajka ugotowanego na twardo z pewnością nie mielibyście problemu. Ale co z jajkiem surowym? Macie pomysł jak to zrobić…?</a:t>
            </a:r>
          </a:p>
          <a:p>
            <a:pPr marL="0" indent="0" algn="ctr">
              <a:buNone/>
            </a:pP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Zdradzimy Wam pewien sposób 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Przygotujcie pustą butelkę po wodzie.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4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Trzymając butelkę tuż nad żółtkiem, musicie ścisnąć ją lekko i odpuścić, zasysając w ten sposób żółtko do środka butelki 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Symbol zastępczy zawartości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5" y="1893628"/>
            <a:ext cx="5267848" cy="4285498"/>
          </a:xfrm>
        </p:spPr>
      </p:pic>
      <p:pic>
        <p:nvPicPr>
          <p:cNvPr id="16" name="Symbol zastępczy zawartości 1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00" y="1893627"/>
            <a:ext cx="5326417" cy="4285499"/>
          </a:xfrm>
        </p:spPr>
      </p:pic>
    </p:spTree>
    <p:extLst>
      <p:ext uri="{BB962C8B-B14F-4D97-AF65-F5344CB8AC3E}">
        <p14:creationId xmlns:p14="http://schemas.microsoft.com/office/powerpoint/2010/main" val="18554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517</Words>
  <Application>Microsoft Office PowerPoint</Application>
  <PresentationFormat>Panoramiczny</PresentationFormat>
  <Paragraphs>56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Motyw pakietu Office</vt:lpstr>
      <vt:lpstr>„Odkrywamy tajemnice jajka” – doświadczenia i eksperymenty</vt:lpstr>
      <vt:lpstr>Eksperyment 1. „Zakręcone jajka” </vt:lpstr>
      <vt:lpstr>Prezentacja programu PowerPoint</vt:lpstr>
      <vt:lpstr>Prezentacja programu PowerPoint</vt:lpstr>
      <vt:lpstr>Prezentacja programu PowerPoint</vt:lpstr>
      <vt:lpstr>Eksperyment 2. „Co się kryje w środku?”</vt:lpstr>
      <vt:lpstr>Jajko rozbijcie na talerzyk i przyjrzyjcie mu się uważnie!  </vt:lpstr>
      <vt:lpstr>A czy potraficie oddzielić żółtko od białka?</vt:lpstr>
      <vt:lpstr>Trzymając butelkę tuż nad żółtkiem, musicie ścisnąć ją lekko i odpuścić, zasysając w ten sposób żółtko do środka butelki </vt:lpstr>
      <vt:lpstr>Prezentacja programu PowerPoint</vt:lpstr>
      <vt:lpstr>A teraz ciekawostka  </vt:lpstr>
      <vt:lpstr>Eksperyment 3. „Czy jajko umie pływać?”</vt:lpstr>
      <vt:lpstr>Prezentacja programu PowerPoint</vt:lpstr>
      <vt:lpstr>Pomagając sobie łyżką wyjmijcie ostrożnie jajko ze słoika i odłóżcie je tak, żeby się nie stłukło. Wsypcie do słoika 10 łyżek soli i dokładnie zamieszajcie. Liczcie głośno każdą wsypaną łyżkę 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„Odkrywamy tajemnice jajka” – doświadczenia i eksperymenty</dc:title>
  <dc:creator>Ola</dc:creator>
  <cp:lastModifiedBy>Monika Kudelska</cp:lastModifiedBy>
  <cp:revision>21</cp:revision>
  <dcterms:created xsi:type="dcterms:W3CDTF">2020-04-02T16:37:03Z</dcterms:created>
  <dcterms:modified xsi:type="dcterms:W3CDTF">2020-04-07T11:54:20Z</dcterms:modified>
</cp:coreProperties>
</file>