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85D4E-C3E5-4EEC-9405-4C15676173B4}" type="datetimeFigureOut">
              <a:rPr lang="pl-PL" smtClean="0"/>
              <a:pPr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544FE-F7A1-451B-9DA5-7D9D994319A0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928934"/>
          </a:xfrm>
        </p:spPr>
        <p:txBody>
          <a:bodyPr>
            <a:normAutofit/>
          </a:bodyPr>
          <a:lstStyle/>
          <a:p>
            <a:r>
              <a:rPr lang="pl-PL" sz="6600" dirty="0" smtClean="0">
                <a:latin typeface="Times New Roman" pitchFamily="18" charset="0"/>
                <a:cs typeface="Times New Roman" pitchFamily="18" charset="0"/>
              </a:rPr>
              <a:t>Domowa łąka.</a:t>
            </a:r>
            <a:endParaRPr lang="pl-PL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sia\Desktop\ZDALNIE\ZADANIA PSZCZÓŁKI - ZDALNIE\NR 2 - WIOSNA I WIELKANOC - 06.04 - 10.04\Zdjęcie główne do zajęć - wtorek 07.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643182"/>
            <a:ext cx="9144000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Boczne krawędzie wszystkich czterech pasków połączcie ze sobą klejem.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:\Users\Kasia\Desktop\instrukcje\92209475_613257925922668_3953303815834304512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7143799" cy="442915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Dolną krawędź posmarujcie klejem i zwińcie całość w rulon.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:\Users\Kasia\Desktop\instrukcje\91821810_581705699102561_3216487646331142144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3" y="2214555"/>
            <a:ext cx="2786081" cy="342902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Obraz 4" descr="C:\Users\Kasia\Desktop\instrukcje\91803067_2525607551040110_5261619281614864384_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14554"/>
            <a:ext cx="2643206" cy="3423501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I macie swoją małą domową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trawę </a:t>
            </a:r>
            <a:r>
              <a:rPr lang="pl-PL" dirty="0"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3900" dirty="0" smtClean="0"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pl-PL" sz="3900" dirty="0">
                <a:latin typeface="Times New Roman" pitchFamily="18" charset="0"/>
                <a:cs typeface="Times New Roman" pitchFamily="18" charset="0"/>
              </a:rPr>
              <a:t>wybranych ździebełek trawy możecie poprzyklejać wykonane przez siebie kwiatki albo motylki czy biedronki. </a:t>
            </a:r>
            <a:r>
              <a:rPr lang="pl-PL" sz="3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900" dirty="0" smtClean="0">
                <a:latin typeface="Times New Roman" pitchFamily="18" charset="0"/>
                <a:cs typeface="Times New Roman" pitchFamily="18" charset="0"/>
              </a:rPr>
              <a:t>Wtedy </a:t>
            </a:r>
            <a:r>
              <a:rPr lang="pl-PL" sz="3900" dirty="0">
                <a:latin typeface="Times New Roman" pitchFamily="18" charset="0"/>
                <a:cs typeface="Times New Roman" pitchFamily="18" charset="0"/>
              </a:rPr>
              <a:t>powstanie łąka. </a:t>
            </a:r>
            <a:r>
              <a:rPr lang="pl-PL" sz="3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900" dirty="0">
                <a:latin typeface="Times New Roman" pitchFamily="18" charset="0"/>
                <a:cs typeface="Times New Roman" pitchFamily="18" charset="0"/>
              </a:rPr>
            </a:br>
            <a:r>
              <a:rPr lang="pl-PL" sz="3900" dirty="0">
                <a:latin typeface="Times New Roman" pitchFamily="18" charset="0"/>
                <a:cs typeface="Times New Roman" pitchFamily="18" charset="0"/>
              </a:rPr>
              <a:t>Ale to czy i w jaki sposób wykonacie kwiatki, albo biedroneczki lub motylki pozostawiamy Waszej </a:t>
            </a:r>
            <a:r>
              <a:rPr lang="pl-PL" sz="3900" dirty="0" smtClean="0">
                <a:latin typeface="Times New Roman" pitchFamily="18" charset="0"/>
                <a:cs typeface="Times New Roman" pitchFamily="18" charset="0"/>
              </a:rPr>
              <a:t>chęci, wyobraźni </a:t>
            </a:r>
            <a:br>
              <a:rPr lang="pl-PL" sz="3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9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900" dirty="0">
                <a:latin typeface="Times New Roman" pitchFamily="18" charset="0"/>
                <a:cs typeface="Times New Roman" pitchFamily="18" charset="0"/>
              </a:rPr>
              <a:t>pomysłowości </a:t>
            </a:r>
            <a:r>
              <a:rPr lang="pl-PL" sz="3900" dirty="0"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r>
              <a:rPr lang="pl-PL" sz="3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Potrzebne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Ci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będą: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Klej, nożyczki i zielona kredka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zielona kartka A4,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ale jeśli nie macie zielonej, to po prostu, kredkami lub farbami pomalujcie białą.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Obraz 4" descr="C:\Users\Kasia\Desktop\instrukcje\91741997_232173214813387_4633349661669720064_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86124"/>
            <a:ext cx="4500594" cy="292895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ołóżcie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kartkę przed sobą poziomo 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złóżcie na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pół…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:\Users\Kasia\Desktop\instrukcje\91918237_1615680291921061_6989962551576494080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7000924" cy="428628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 i jeszcze raz na pół.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:\Users\Kasia\Desktop\instrukcje\92189376_543682076286397_5229626551263297536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6715172" cy="450059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Rozłóżcie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kartkę.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:\Users\Kasia\Desktop\instrukcje\91694068_223632708846108_1669795521323073536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643734" cy="4857784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powstałych zagięciach narysujcie linię zieloną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kredką.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:\Users\Kasia\Desktop\instrukcje\91991271_522381805136824_1784946042660192256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71612"/>
            <a:ext cx="6643734" cy="457203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Po każdej linii przetnijcie kartkę. Powstaną 4 zielone paski.</a:t>
            </a:r>
          </a:p>
        </p:txBody>
      </p:sp>
      <p:pic>
        <p:nvPicPr>
          <p:cNvPr id="4" name="Symbol zastępczy zawartości 3" descr="C:\Users\Kasia\Desktop\instrukcje\91664971_653419202103262_1596558327402201088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857364"/>
            <a:ext cx="6786610" cy="421484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Każdy z nich złóżcie jeszcze raz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pół.</a:t>
            </a:r>
          </a:p>
        </p:txBody>
      </p:sp>
      <p:pic>
        <p:nvPicPr>
          <p:cNvPr id="4" name="Symbol zastępczy zawartości 3" descr="C:\Users\Kasia\Desktop\instrukcje\91783679_249883802810729_3953814727963967488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00174"/>
            <a:ext cx="6786609" cy="428628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Od strony dwóch krawędzi ponacinaj paski do połowy raz przy razie. </a:t>
            </a:r>
          </a:p>
        </p:txBody>
      </p:sp>
      <p:pic>
        <p:nvPicPr>
          <p:cNvPr id="4" name="Symbol zastępczy zawartości 3" descr="C:\Users\Kasia\Desktop\instrukcje\92277850_151481906204408_2338830776113561600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7000924" cy="435771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93</Words>
  <Application>Microsoft Office PowerPoint</Application>
  <PresentationFormat>Pokaz na ekranie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Domowa łąka.</vt:lpstr>
      <vt:lpstr>Potrzebne Ci będą: </vt:lpstr>
      <vt:lpstr>Połóżcie kartkę przed sobą poziomo   i złóżcie na pół…</vt:lpstr>
      <vt:lpstr>… i jeszcze raz na pół.</vt:lpstr>
      <vt:lpstr>Rozłóżcie kartkę. </vt:lpstr>
      <vt:lpstr>Po powstałych zagięciach narysujcie linię zieloną kredką.</vt:lpstr>
      <vt:lpstr>Po każdej linii przetnijcie kartkę. Powstaną 4 zielone paski.</vt:lpstr>
      <vt:lpstr>Każdy z nich złóżcie jeszcze raz  na pół.</vt:lpstr>
      <vt:lpstr> Od strony dwóch krawędzi ponacinaj paski do połowy raz przy razie. </vt:lpstr>
      <vt:lpstr>Boczne krawędzie wszystkich czterech pasków połączcie ze sobą klejem.</vt:lpstr>
      <vt:lpstr>Dolną krawędź posmarujcie klejem i zwińcie całość w rulon.</vt:lpstr>
      <vt:lpstr>I macie swoją małą domową trawę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Domowa łąka</dc:title>
  <dc:creator>Kasia</dc:creator>
  <cp:lastModifiedBy>Kasia</cp:lastModifiedBy>
  <cp:revision>6</cp:revision>
  <dcterms:created xsi:type="dcterms:W3CDTF">2020-04-02T20:41:50Z</dcterms:created>
  <dcterms:modified xsi:type="dcterms:W3CDTF">2020-04-02T21:13:36Z</dcterms:modified>
</cp:coreProperties>
</file>