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36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9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67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78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2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57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24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50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49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41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67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6FB3-C296-4297-81C8-2518E5B12280}" type="datetimeFigureOut">
              <a:rPr lang="pl-PL" smtClean="0"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F417-3FBB-4226-A868-07DE795AEE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„Krokus”- praca plastyczna techniką origami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wykonania krokusa potrzebne Wam będą: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kwadratowa kartka papieru w kolorze fioletowym (jeśli takiej nie macie, możecie pokolorować białą kartkę)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kwadratowa kartka papieru w kolorze zielonym (dobrze, żeby była troszkę większa od fioletowej)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klej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39787" y="618837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Złóż fioletową kartkę papieru wzdłuż dwóch boków, tak by w kwadracie powstały cztery okienka. 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505075"/>
            <a:ext cx="4912784" cy="3684588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172200" y="618837"/>
            <a:ext cx="5183188" cy="1468581"/>
          </a:xfrm>
        </p:spPr>
        <p:txBody>
          <a:bodyPr>
            <a:no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Odwróć kartkę na drugą stronę i zegnij wzdłuż dwóch przekątnych (czyli od jednego rogu, do drugiego). Czy Twoja kartka wygląda teraz tak samo, jak ta na zdjęciu? Jeśli tak, idziemy dalej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5516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7285" y="809264"/>
            <a:ext cx="5157787" cy="823912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Teraz złóż kartkę, w taki sposób jak na zdjęciu.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5" y="2209511"/>
            <a:ext cx="4912784" cy="36845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809264"/>
            <a:ext cx="5183188" cy="823912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Następnie zagnij rogi do środkowej linii. Czynność tą wykonaj z dwóch stron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9511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0500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39786" y="779681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Teraz czas na ramiona- zagnij je, tak jak na zdjęciu. Zrób dokładnie tak samo, z jednej i z drugiej strony. 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6" y="2052493"/>
            <a:ext cx="4912784" cy="3684588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172200" y="779681"/>
            <a:ext cx="5183188" cy="637309"/>
          </a:xfrm>
        </p:spPr>
        <p:txBody>
          <a:bodyPr>
            <a:normAutofit lnSpcReduction="10000"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Trzymając kwiatek w jednej ręce, drugą rozłóż płatki, tak jak na zdjęciu.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2493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0208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6" y="499053"/>
            <a:ext cx="5157787" cy="1209819"/>
          </a:xfrm>
        </p:spPr>
        <p:txBody>
          <a:bodyPr>
            <a:no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Teraz czas na łodygę. Złóż zieloną kartkę papieru wzdłuż jednej przekątnej (i znowu od rogu do rogu. Trudne to słowo przekątna, ale ważne!)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7467" y="2422614"/>
            <a:ext cx="4442427" cy="333182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499053"/>
            <a:ext cx="5183188" cy="673965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Rozłóż kartkę i zagnij ramiona tak jak na zdjęciu. Trochę przypomina teraz latawiec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3668" y="2422342"/>
            <a:ext cx="4440250" cy="3330187"/>
          </a:xfrm>
        </p:spPr>
      </p:pic>
    </p:spTree>
    <p:extLst>
      <p:ext uri="{BB962C8B-B14F-4D97-AF65-F5344CB8AC3E}">
        <p14:creationId xmlns:p14="http://schemas.microsoft.com/office/powerpoint/2010/main" val="15213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4412" y="502360"/>
            <a:ext cx="5157787" cy="823912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Z drugiej strony zrób to samo, też zagnij ramiona do środka.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5147" y="2230576"/>
            <a:ext cx="4516318" cy="338723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502360"/>
            <a:ext cx="5183188" cy="563273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Złóż kartkę na pół, tak jak na zdjęciu. 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7462" y="2233773"/>
            <a:ext cx="4512664" cy="3384498"/>
          </a:xfrm>
        </p:spPr>
      </p:pic>
    </p:spTree>
    <p:extLst>
      <p:ext uri="{BB962C8B-B14F-4D97-AF65-F5344CB8AC3E}">
        <p14:creationId xmlns:p14="http://schemas.microsoft.com/office/powerpoint/2010/main" val="13019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5" y="504538"/>
            <a:ext cx="5157787" cy="554035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Jeszcze raz  złóż na pół, tym razem w pionie. 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5985" y="2246518"/>
            <a:ext cx="4585389" cy="3439042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504538"/>
            <a:ext cx="5183188" cy="823912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Wysuń troszkę środkową część, tak jak na zdjęciu.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19" y="1673344"/>
            <a:ext cx="3658150" cy="4585390"/>
          </a:xfrm>
        </p:spPr>
      </p:pic>
    </p:spTree>
    <p:extLst>
      <p:ext uri="{BB962C8B-B14F-4D97-AF65-F5344CB8AC3E}">
        <p14:creationId xmlns:p14="http://schemas.microsoft.com/office/powerpoint/2010/main" val="31659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2854034" y="332654"/>
            <a:ext cx="6289963" cy="823912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Teraz przyklej kwiatek do łodygi i krokus GOTOWY </a:t>
            </a:r>
            <a:r>
              <a:rPr lang="pl-P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5984" y="2046649"/>
            <a:ext cx="4926060" cy="3694545"/>
          </a:xfrm>
        </p:spPr>
      </p:pic>
    </p:spTree>
    <p:extLst>
      <p:ext uri="{BB962C8B-B14F-4D97-AF65-F5344CB8AC3E}">
        <p14:creationId xmlns:p14="http://schemas.microsoft.com/office/powerpoint/2010/main" val="3756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288</Words>
  <Application>Microsoft Office PowerPoint</Application>
  <PresentationFormat>Panoramiczny</PresentationFormat>
  <Paragraphs>18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Motyw pakietu Office</vt:lpstr>
      <vt:lpstr>„Krokus”- praca plastyczna techniką origami</vt:lpstr>
      <vt:lpstr>Do wykonania krokusa potrzebne Wam będą: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„Kro</dc:title>
  <dc:creator>Ola</dc:creator>
  <cp:lastModifiedBy>Monika Kudelska</cp:lastModifiedBy>
  <cp:revision>8</cp:revision>
  <dcterms:created xsi:type="dcterms:W3CDTF">2020-04-02T11:32:02Z</dcterms:created>
  <dcterms:modified xsi:type="dcterms:W3CDTF">2020-04-02T13:44:05Z</dcterms:modified>
</cp:coreProperties>
</file>